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3" r:id="rId4"/>
    <p:sldId id="262" r:id="rId5"/>
    <p:sldId id="276" r:id="rId6"/>
    <p:sldId id="277" r:id="rId7"/>
    <p:sldId id="270" r:id="rId8"/>
    <p:sldId id="272" r:id="rId9"/>
    <p:sldId id="265" r:id="rId10"/>
    <p:sldId id="257" r:id="rId11"/>
    <p:sldId id="275" r:id="rId12"/>
    <p:sldId id="261" r:id="rId13"/>
    <p:sldId id="268" r:id="rId14"/>
    <p:sldId id="269" r:id="rId15"/>
    <p:sldId id="258" r:id="rId16"/>
    <p:sldId id="259" r:id="rId17"/>
    <p:sldId id="278" r:id="rId18"/>
    <p:sldId id="267" r:id="rId19"/>
    <p:sldId id="260" r:id="rId20"/>
    <p:sldId id="274" r:id="rId21"/>
    <p:sldId id="279" r:id="rId22"/>
    <p:sldId id="266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EEDB"/>
    <a:srgbClr val="BE169D"/>
    <a:srgbClr val="14EBFA"/>
    <a:srgbClr val="F28E2A"/>
    <a:srgbClr val="0487D0"/>
    <a:srgbClr val="0C7BC8"/>
    <a:srgbClr val="FCECC8"/>
    <a:srgbClr val="EFA84C"/>
    <a:srgbClr val="572219"/>
    <a:srgbClr val="B44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7671AD-3390-4C0A-96AE-1E8854D28BFD}" v="758" dt="2025-10-23T00:59:46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lia Castiblanco" userId="abed44c472e9d689" providerId="LiveId" clId="{8ADBB9E4-6465-4D09-A006-5A5FA312BE2C}"/>
    <pc:docChg chg="undo custSel addSld delSld modSld sldOrd">
      <pc:chgData name="Nathalia Castiblanco" userId="abed44c472e9d689" providerId="LiveId" clId="{8ADBB9E4-6465-4D09-A006-5A5FA312BE2C}" dt="2025-10-23T01:00:21.108" v="2584" actId="1038"/>
      <pc:docMkLst>
        <pc:docMk/>
      </pc:docMkLst>
      <pc:sldChg chg="addSp delSp modSp mod ord setBg">
        <pc:chgData name="Nathalia Castiblanco" userId="abed44c472e9d689" providerId="LiveId" clId="{8ADBB9E4-6465-4D09-A006-5A5FA312BE2C}" dt="2025-10-22T20:28:31.190" v="2041" actId="1035"/>
        <pc:sldMkLst>
          <pc:docMk/>
          <pc:sldMk cId="1225453202" sldId="257"/>
        </pc:sldMkLst>
        <pc:spChg chg="add mod">
          <ac:chgData name="Nathalia Castiblanco" userId="abed44c472e9d689" providerId="LiveId" clId="{8ADBB9E4-6465-4D09-A006-5A5FA312BE2C}" dt="2025-10-22T20:28:31.190" v="2041" actId="1035"/>
          <ac:spMkLst>
            <pc:docMk/>
            <pc:sldMk cId="1225453202" sldId="257"/>
            <ac:spMk id="2" creationId="{CC573CB4-4F43-6C5D-B9F6-EB926FAE4A0C}"/>
          </ac:spMkLst>
        </pc:spChg>
        <pc:spChg chg="add mod">
          <ac:chgData name="Nathalia Castiblanco" userId="abed44c472e9d689" providerId="LiveId" clId="{8ADBB9E4-6465-4D09-A006-5A5FA312BE2C}" dt="2025-10-22T20:28:23.145" v="2035" actId="14100"/>
          <ac:spMkLst>
            <pc:docMk/>
            <pc:sldMk cId="1225453202" sldId="257"/>
            <ac:spMk id="3" creationId="{BAA134E2-836C-3D3E-C75C-8611033E5E40}"/>
          </ac:spMkLst>
        </pc:spChg>
        <pc:picChg chg="add mod">
          <ac:chgData name="Nathalia Castiblanco" userId="abed44c472e9d689" providerId="LiveId" clId="{8ADBB9E4-6465-4D09-A006-5A5FA312BE2C}" dt="2025-10-22T03:38:44.671" v="756" actId="1076"/>
          <ac:picMkLst>
            <pc:docMk/>
            <pc:sldMk cId="1225453202" sldId="257"/>
            <ac:picMk id="13" creationId="{8C949EB1-BCE7-5DB4-C67D-D9972EFF3FFA}"/>
          </ac:picMkLst>
        </pc:picChg>
      </pc:sldChg>
      <pc:sldChg chg="addSp delSp modSp add mod ord setBg">
        <pc:chgData name="Nathalia Castiblanco" userId="abed44c472e9d689" providerId="LiveId" clId="{8ADBB9E4-6465-4D09-A006-5A5FA312BE2C}" dt="2025-10-22T20:46:41.201" v="2168" actId="122"/>
        <pc:sldMkLst>
          <pc:docMk/>
          <pc:sldMk cId="3382217835" sldId="258"/>
        </pc:sldMkLst>
        <pc:spChg chg="add mod">
          <ac:chgData name="Nathalia Castiblanco" userId="abed44c472e9d689" providerId="LiveId" clId="{8ADBB9E4-6465-4D09-A006-5A5FA312BE2C}" dt="2025-10-22T20:46:08.686" v="2163" actId="1076"/>
          <ac:spMkLst>
            <pc:docMk/>
            <pc:sldMk cId="3382217835" sldId="258"/>
            <ac:spMk id="2" creationId="{D9859AD6-BD96-8B46-0370-25D4F8BA73EA}"/>
          </ac:spMkLst>
        </pc:spChg>
        <pc:spChg chg="add mod">
          <ac:chgData name="Nathalia Castiblanco" userId="abed44c472e9d689" providerId="LiveId" clId="{8ADBB9E4-6465-4D09-A006-5A5FA312BE2C}" dt="2025-10-22T20:46:41.201" v="2168" actId="122"/>
          <ac:spMkLst>
            <pc:docMk/>
            <pc:sldMk cId="3382217835" sldId="258"/>
            <ac:spMk id="3" creationId="{CE862A49-014B-BA75-5100-C8E5B4D78CBE}"/>
          </ac:spMkLst>
        </pc:spChg>
        <pc:picChg chg="mod">
          <ac:chgData name="Nathalia Castiblanco" userId="abed44c472e9d689" providerId="LiveId" clId="{8ADBB9E4-6465-4D09-A006-5A5FA312BE2C}" dt="2025-10-22T03:40:26" v="768" actId="1076"/>
          <ac:picMkLst>
            <pc:docMk/>
            <pc:sldMk cId="3382217835" sldId="258"/>
            <ac:picMk id="11" creationId="{5CF82D25-105B-C961-CB3E-5255F36805E1}"/>
          </ac:picMkLst>
        </pc:picChg>
      </pc:sldChg>
      <pc:sldChg chg="addSp delSp modSp add mod setBg">
        <pc:chgData name="Nathalia Castiblanco" userId="abed44c472e9d689" providerId="LiveId" clId="{8ADBB9E4-6465-4D09-A006-5A5FA312BE2C}" dt="2025-10-22T20:56:44.109" v="2194" actId="20577"/>
        <pc:sldMkLst>
          <pc:docMk/>
          <pc:sldMk cId="2820823563" sldId="259"/>
        </pc:sldMkLst>
        <pc:spChg chg="add mod">
          <ac:chgData name="Nathalia Castiblanco" userId="abed44c472e9d689" providerId="LiveId" clId="{8ADBB9E4-6465-4D09-A006-5A5FA312BE2C}" dt="2025-10-22T20:53:09.807" v="2179" actId="1076"/>
          <ac:spMkLst>
            <pc:docMk/>
            <pc:sldMk cId="2820823563" sldId="259"/>
            <ac:spMk id="2" creationId="{EF005997-274A-07BD-9EE2-6409B5B8A8EE}"/>
          </ac:spMkLst>
        </pc:spChg>
        <pc:spChg chg="add mod">
          <ac:chgData name="Nathalia Castiblanco" userId="abed44c472e9d689" providerId="LiveId" clId="{8ADBB9E4-6465-4D09-A006-5A5FA312BE2C}" dt="2025-10-22T20:56:44.109" v="2194" actId="20577"/>
          <ac:spMkLst>
            <pc:docMk/>
            <pc:sldMk cId="2820823563" sldId="259"/>
            <ac:spMk id="3" creationId="{9A5ACF0E-91C1-992E-BFEE-4CB843B454A9}"/>
          </ac:spMkLst>
        </pc:spChg>
        <pc:picChg chg="mod">
          <ac:chgData name="Nathalia Castiblanco" userId="abed44c472e9d689" providerId="LiveId" clId="{8ADBB9E4-6465-4D09-A006-5A5FA312BE2C}" dt="2025-10-22T20:47:43.484" v="2170" actId="1076"/>
          <ac:picMkLst>
            <pc:docMk/>
            <pc:sldMk cId="2820823563" sldId="259"/>
            <ac:picMk id="9" creationId="{D6DA7942-BE84-E486-BBC1-3DA993BA6CED}"/>
          </ac:picMkLst>
        </pc:picChg>
      </pc:sldChg>
      <pc:sldChg chg="addSp delSp modSp new mod setBg">
        <pc:chgData name="Nathalia Castiblanco" userId="abed44c472e9d689" providerId="LiveId" clId="{8ADBB9E4-6465-4D09-A006-5A5FA312BE2C}" dt="2025-10-22T21:16:49.454" v="2394" actId="1076"/>
        <pc:sldMkLst>
          <pc:docMk/>
          <pc:sldMk cId="577617696" sldId="260"/>
        </pc:sldMkLst>
        <pc:spChg chg="add mod">
          <ac:chgData name="Nathalia Castiblanco" userId="abed44c472e9d689" providerId="LiveId" clId="{8ADBB9E4-6465-4D09-A006-5A5FA312BE2C}" dt="2025-10-22T21:12:35.884" v="2354" actId="20577"/>
          <ac:spMkLst>
            <pc:docMk/>
            <pc:sldMk cId="577617696" sldId="260"/>
            <ac:spMk id="4" creationId="{054E6CD3-3970-694B-691A-6A4DDDB0B1BE}"/>
          </ac:spMkLst>
        </pc:spChg>
        <pc:spChg chg="add mod">
          <ac:chgData name="Nathalia Castiblanco" userId="abed44c472e9d689" providerId="LiveId" clId="{8ADBB9E4-6465-4D09-A006-5A5FA312BE2C}" dt="2025-10-22T21:16:12.424" v="2388" actId="1076"/>
          <ac:spMkLst>
            <pc:docMk/>
            <pc:sldMk cId="577617696" sldId="260"/>
            <ac:spMk id="5" creationId="{2C571A1B-8BE4-F174-3F66-A286BBCE926D}"/>
          </ac:spMkLst>
        </pc:spChg>
        <pc:spChg chg="add mod">
          <ac:chgData name="Nathalia Castiblanco" userId="abed44c472e9d689" providerId="LiveId" clId="{8ADBB9E4-6465-4D09-A006-5A5FA312BE2C}" dt="2025-10-22T21:16:49.454" v="2394" actId="1076"/>
          <ac:spMkLst>
            <pc:docMk/>
            <pc:sldMk cId="577617696" sldId="260"/>
            <ac:spMk id="6" creationId="{442CA835-2792-9699-ED9E-0993CE717053}"/>
          </ac:spMkLst>
        </pc:spChg>
        <pc:picChg chg="add mod">
          <ac:chgData name="Nathalia Castiblanco" userId="abed44c472e9d689" providerId="LiveId" clId="{8ADBB9E4-6465-4D09-A006-5A5FA312BE2C}" dt="2025-10-22T15:51:19.421" v="955" actId="1076"/>
          <ac:picMkLst>
            <pc:docMk/>
            <pc:sldMk cId="577617696" sldId="260"/>
            <ac:picMk id="3" creationId="{C9464C1B-8BB2-8344-900B-E4CFE0013978}"/>
          </ac:picMkLst>
        </pc:picChg>
        <pc:picChg chg="add mod">
          <ac:chgData name="Nathalia Castiblanco" userId="abed44c472e9d689" providerId="LiveId" clId="{8ADBB9E4-6465-4D09-A006-5A5FA312BE2C}" dt="2025-10-21T19:51:08.862" v="131" actId="1076"/>
          <ac:picMkLst>
            <pc:docMk/>
            <pc:sldMk cId="577617696" sldId="260"/>
            <ac:picMk id="9" creationId="{B07D3D17-8D72-B74A-7D13-58610B9DFC90}"/>
          </ac:picMkLst>
        </pc:picChg>
        <pc:picChg chg="add mod">
          <ac:chgData name="Nathalia Castiblanco" userId="abed44c472e9d689" providerId="LiveId" clId="{8ADBB9E4-6465-4D09-A006-5A5FA312BE2C}" dt="2025-10-21T22:10:45.951" v="512" actId="1076"/>
          <ac:picMkLst>
            <pc:docMk/>
            <pc:sldMk cId="577617696" sldId="260"/>
            <ac:picMk id="44" creationId="{9CE44008-2064-4459-FC9B-B097884DC40E}"/>
          </ac:picMkLst>
        </pc:picChg>
      </pc:sldChg>
      <pc:sldChg chg="addSp delSp modSp add mod ord setBg">
        <pc:chgData name="Nathalia Castiblanco" userId="abed44c472e9d689" providerId="LiveId" clId="{8ADBB9E4-6465-4D09-A006-5A5FA312BE2C}" dt="2025-10-22T20:42:15.336" v="2074" actId="1076"/>
        <pc:sldMkLst>
          <pc:docMk/>
          <pc:sldMk cId="2887390604" sldId="261"/>
        </pc:sldMkLst>
        <pc:spChg chg="add mod">
          <ac:chgData name="Nathalia Castiblanco" userId="abed44c472e9d689" providerId="LiveId" clId="{8ADBB9E4-6465-4D09-A006-5A5FA312BE2C}" dt="2025-10-22T20:42:11.996" v="2073" actId="20578"/>
          <ac:spMkLst>
            <pc:docMk/>
            <pc:sldMk cId="2887390604" sldId="261"/>
            <ac:spMk id="2" creationId="{D689138B-18C0-B24F-0F2D-0C0BB461C148}"/>
          </ac:spMkLst>
        </pc:spChg>
        <pc:spChg chg="add mod">
          <ac:chgData name="Nathalia Castiblanco" userId="abed44c472e9d689" providerId="LiveId" clId="{8ADBB9E4-6465-4D09-A006-5A5FA312BE2C}" dt="2025-10-22T20:42:15.336" v="2074" actId="1076"/>
          <ac:spMkLst>
            <pc:docMk/>
            <pc:sldMk cId="2887390604" sldId="261"/>
            <ac:spMk id="3" creationId="{33C47E68-C9DB-18C3-E5F8-1CE75516CDE1}"/>
          </ac:spMkLst>
        </pc:spChg>
        <pc:picChg chg="mod">
          <ac:chgData name="Nathalia Castiblanco" userId="abed44c472e9d689" providerId="LiveId" clId="{8ADBB9E4-6465-4D09-A006-5A5FA312BE2C}" dt="2025-10-22T03:39:14.303" v="759" actId="1076"/>
          <ac:picMkLst>
            <pc:docMk/>
            <pc:sldMk cId="2887390604" sldId="261"/>
            <ac:picMk id="7" creationId="{4C2D245A-1A19-9AD2-CADD-5771B5ED7E12}"/>
          </ac:picMkLst>
        </pc:picChg>
      </pc:sldChg>
      <pc:sldChg chg="addSp delSp modSp new mod ord setBg">
        <pc:chgData name="Nathalia Castiblanco" userId="abed44c472e9d689" providerId="LiveId" clId="{8ADBB9E4-6465-4D09-A006-5A5FA312BE2C}" dt="2025-10-22T18:59:06.855" v="1766" actId="20577"/>
        <pc:sldMkLst>
          <pc:docMk/>
          <pc:sldMk cId="2131753269" sldId="262"/>
        </pc:sldMkLst>
        <pc:spChg chg="add mod">
          <ac:chgData name="Nathalia Castiblanco" userId="abed44c472e9d689" providerId="LiveId" clId="{8ADBB9E4-6465-4D09-A006-5A5FA312BE2C}" dt="2025-10-22T18:53:30.470" v="1709" actId="14100"/>
          <ac:spMkLst>
            <pc:docMk/>
            <pc:sldMk cId="2131753269" sldId="262"/>
            <ac:spMk id="2" creationId="{23D087BC-3E51-0466-EC09-9E9CFFEA594F}"/>
          </ac:spMkLst>
        </pc:spChg>
        <pc:spChg chg="add mod">
          <ac:chgData name="Nathalia Castiblanco" userId="abed44c472e9d689" providerId="LiveId" clId="{8ADBB9E4-6465-4D09-A006-5A5FA312BE2C}" dt="2025-10-22T18:59:06.855" v="1766" actId="20577"/>
          <ac:spMkLst>
            <pc:docMk/>
            <pc:sldMk cId="2131753269" sldId="262"/>
            <ac:spMk id="3" creationId="{608CFD97-7A46-1519-52D6-DC10263A61E5}"/>
          </ac:spMkLst>
        </pc:spChg>
        <pc:picChg chg="add mod modCrop">
          <ac:chgData name="Nathalia Castiblanco" userId="abed44c472e9d689" providerId="LiveId" clId="{8ADBB9E4-6465-4D09-A006-5A5FA312BE2C}" dt="2025-10-21T20:15:53.502" v="194" actId="11530"/>
          <ac:picMkLst>
            <pc:docMk/>
            <pc:sldMk cId="2131753269" sldId="262"/>
            <ac:picMk id="5" creationId="{26C28253-4B25-C775-00DB-07112DF6F49B}"/>
          </ac:picMkLst>
        </pc:picChg>
        <pc:picChg chg="add del mod modCrop">
          <ac:chgData name="Nathalia Castiblanco" userId="abed44c472e9d689" providerId="LiveId" clId="{8ADBB9E4-6465-4D09-A006-5A5FA312BE2C}" dt="2025-10-22T02:55:32.503" v="564" actId="21"/>
          <ac:picMkLst>
            <pc:docMk/>
            <pc:sldMk cId="2131753269" sldId="262"/>
            <ac:picMk id="6" creationId="{0C804664-4BDD-29E1-A5D9-8466BF620546}"/>
          </ac:picMkLst>
        </pc:picChg>
        <pc:picChg chg="add mod">
          <ac:chgData name="Nathalia Castiblanco" userId="abed44c472e9d689" providerId="LiveId" clId="{8ADBB9E4-6465-4D09-A006-5A5FA312BE2C}" dt="2025-10-22T02:49:38.666" v="525"/>
          <ac:picMkLst>
            <pc:docMk/>
            <pc:sldMk cId="2131753269" sldId="262"/>
            <ac:picMk id="7" creationId="{DFF65163-6F73-5357-539F-B79DD13C0AE3}"/>
          </ac:picMkLst>
        </pc:picChg>
        <pc:picChg chg="add del mod modCrop">
          <ac:chgData name="Nathalia Castiblanco" userId="abed44c472e9d689" providerId="LiveId" clId="{8ADBB9E4-6465-4D09-A006-5A5FA312BE2C}" dt="2025-10-22T02:55:32.503" v="564" actId="21"/>
          <ac:picMkLst>
            <pc:docMk/>
            <pc:sldMk cId="2131753269" sldId="262"/>
            <ac:picMk id="8" creationId="{64A43531-E35C-B199-25EB-F7A31AD86832}"/>
          </ac:picMkLst>
        </pc:picChg>
        <pc:picChg chg="add del mod modCrop">
          <ac:chgData name="Nathalia Castiblanco" userId="abed44c472e9d689" providerId="LiveId" clId="{8ADBB9E4-6465-4D09-A006-5A5FA312BE2C}" dt="2025-10-22T02:55:32.503" v="564" actId="21"/>
          <ac:picMkLst>
            <pc:docMk/>
            <pc:sldMk cId="2131753269" sldId="262"/>
            <ac:picMk id="9" creationId="{B9BE8EAB-93DF-76F0-26AE-B2A28C7AFF41}"/>
          </ac:picMkLst>
        </pc:picChg>
        <pc:picChg chg="add del mod modCrop">
          <ac:chgData name="Nathalia Castiblanco" userId="abed44c472e9d689" providerId="LiveId" clId="{8ADBB9E4-6465-4D09-A006-5A5FA312BE2C}" dt="2025-10-22T02:55:32.503" v="564" actId="21"/>
          <ac:picMkLst>
            <pc:docMk/>
            <pc:sldMk cId="2131753269" sldId="262"/>
            <ac:picMk id="10" creationId="{D73B8481-3F7B-C852-CFB4-2BA21094FFEB}"/>
          </ac:picMkLst>
        </pc:picChg>
      </pc:sldChg>
      <pc:sldChg chg="addSp delSp modSp new mod setBg">
        <pc:chgData name="Nathalia Castiblanco" userId="abed44c472e9d689" providerId="LiveId" clId="{8ADBB9E4-6465-4D09-A006-5A5FA312BE2C}" dt="2025-10-22T18:49:44.539" v="1681" actId="1035"/>
        <pc:sldMkLst>
          <pc:docMk/>
          <pc:sldMk cId="2462280683" sldId="263"/>
        </pc:sldMkLst>
        <pc:spChg chg="add mod">
          <ac:chgData name="Nathalia Castiblanco" userId="abed44c472e9d689" providerId="LiveId" clId="{8ADBB9E4-6465-4D09-A006-5A5FA312BE2C}" dt="2025-10-22T16:52:35.677" v="1386" actId="1076"/>
          <ac:spMkLst>
            <pc:docMk/>
            <pc:sldMk cId="2462280683" sldId="263"/>
            <ac:spMk id="2" creationId="{71A97BB2-9E4A-8A36-C3C5-9CF2BDF4B145}"/>
          </ac:spMkLst>
        </pc:spChg>
        <pc:spChg chg="add mod">
          <ac:chgData name="Nathalia Castiblanco" userId="abed44c472e9d689" providerId="LiveId" clId="{8ADBB9E4-6465-4D09-A006-5A5FA312BE2C}" dt="2025-10-22T18:49:36.231" v="1674" actId="1076"/>
          <ac:spMkLst>
            <pc:docMk/>
            <pc:sldMk cId="2462280683" sldId="263"/>
            <ac:spMk id="3" creationId="{B431C28F-2E08-3961-9B39-B02E13F85E1B}"/>
          </ac:spMkLst>
        </pc:spChg>
        <pc:spChg chg="add mod">
          <ac:chgData name="Nathalia Castiblanco" userId="abed44c472e9d689" providerId="LiveId" clId="{8ADBB9E4-6465-4D09-A006-5A5FA312BE2C}" dt="2025-10-22T18:49:29.693" v="1673" actId="1076"/>
          <ac:spMkLst>
            <pc:docMk/>
            <pc:sldMk cId="2462280683" sldId="263"/>
            <ac:spMk id="8" creationId="{CACD2DDC-42AA-2762-CDE8-910AC6B40CF7}"/>
          </ac:spMkLst>
        </pc:spChg>
        <pc:spChg chg="add mod">
          <ac:chgData name="Nathalia Castiblanco" userId="abed44c472e9d689" providerId="LiveId" clId="{8ADBB9E4-6465-4D09-A006-5A5FA312BE2C}" dt="2025-10-22T18:49:44.539" v="1681" actId="1035"/>
          <ac:spMkLst>
            <pc:docMk/>
            <pc:sldMk cId="2462280683" sldId="263"/>
            <ac:spMk id="10" creationId="{9FBC3F6C-1A7A-F51E-FE6E-449EE51A59A5}"/>
          </ac:spMkLst>
        </pc:spChg>
        <pc:picChg chg="add mod">
          <ac:chgData name="Nathalia Castiblanco" userId="abed44c472e9d689" providerId="LiveId" clId="{8ADBB9E4-6465-4D09-A006-5A5FA312BE2C}" dt="2025-10-22T17:26:38.562" v="1578" actId="1076"/>
          <ac:picMkLst>
            <pc:docMk/>
            <pc:sldMk cId="2462280683" sldId="263"/>
            <ac:picMk id="5" creationId="{CB33F231-5DAD-3D70-ABFB-87465D5E3F62}"/>
          </ac:picMkLst>
        </pc:picChg>
        <pc:picChg chg="add mod">
          <ac:chgData name="Nathalia Castiblanco" userId="abed44c472e9d689" providerId="LiveId" clId="{8ADBB9E4-6465-4D09-A006-5A5FA312BE2C}" dt="2025-10-21T21:17:22.487" v="375" actId="1076"/>
          <ac:picMkLst>
            <pc:docMk/>
            <pc:sldMk cId="2462280683" sldId="263"/>
            <ac:picMk id="9" creationId="{31032C93-A893-3FEB-5DF6-379A0D849886}"/>
          </ac:picMkLst>
        </pc:picChg>
        <pc:inkChg chg="add del">
          <ac:chgData name="Nathalia Castiblanco" userId="abed44c472e9d689" providerId="LiveId" clId="{8ADBB9E4-6465-4D09-A006-5A5FA312BE2C}" dt="2025-10-22T17:26:31.742" v="1576"/>
          <ac:inkMkLst>
            <pc:docMk/>
            <pc:sldMk cId="2462280683" sldId="263"/>
            <ac:inkMk id="6" creationId="{76E2FAB6-5B3A-F45D-4EEA-153C0079AB9E}"/>
          </ac:inkMkLst>
        </pc:inkChg>
        <pc:inkChg chg="add del">
          <ac:chgData name="Nathalia Castiblanco" userId="abed44c472e9d689" providerId="LiveId" clId="{8ADBB9E4-6465-4D09-A006-5A5FA312BE2C}" dt="2025-10-22T17:26:31.742" v="1577"/>
          <ac:inkMkLst>
            <pc:docMk/>
            <pc:sldMk cId="2462280683" sldId="263"/>
            <ac:inkMk id="7" creationId="{E4A39FF6-E405-00DC-4E52-5C2543350979}"/>
          </ac:inkMkLst>
        </pc:inkChg>
      </pc:sldChg>
      <pc:sldChg chg="addSp delSp modSp add mod ord setBg">
        <pc:chgData name="Nathalia Castiblanco" userId="abed44c472e9d689" providerId="LiveId" clId="{8ADBB9E4-6465-4D09-A006-5A5FA312BE2C}" dt="2025-10-22T18:42:56.560" v="1594" actId="1035"/>
        <pc:sldMkLst>
          <pc:docMk/>
          <pc:sldMk cId="3099634301" sldId="264"/>
        </pc:sldMkLst>
        <pc:spChg chg="add mod">
          <ac:chgData name="Nathalia Castiblanco" userId="abed44c472e9d689" providerId="LiveId" clId="{8ADBB9E4-6465-4D09-A006-5A5FA312BE2C}" dt="2025-10-22T16:42:26.140" v="1256" actId="113"/>
          <ac:spMkLst>
            <pc:docMk/>
            <pc:sldMk cId="3099634301" sldId="264"/>
            <ac:spMk id="3" creationId="{289B57C8-8EA6-4589-4D52-CBB42269EBBC}"/>
          </ac:spMkLst>
        </pc:spChg>
        <pc:graphicFrameChg chg="add mod modGraphic">
          <ac:chgData name="Nathalia Castiblanco" userId="abed44c472e9d689" providerId="LiveId" clId="{8ADBB9E4-6465-4D09-A006-5A5FA312BE2C}" dt="2025-10-22T16:50:46.769" v="1341" actId="1076"/>
          <ac:graphicFrameMkLst>
            <pc:docMk/>
            <pc:sldMk cId="3099634301" sldId="264"/>
            <ac:graphicFrameMk id="2" creationId="{CEE84550-218A-0793-2997-40A25F853E65}"/>
          </ac:graphicFrameMkLst>
        </pc:graphicFrameChg>
        <pc:picChg chg="add mod">
          <ac:chgData name="Nathalia Castiblanco" userId="abed44c472e9d689" providerId="LiveId" clId="{8ADBB9E4-6465-4D09-A006-5A5FA312BE2C}" dt="2025-10-22T02:49:58.893" v="526"/>
          <ac:picMkLst>
            <pc:docMk/>
            <pc:sldMk cId="3099634301" sldId="264"/>
            <ac:picMk id="2" creationId="{8EE8E866-C966-B160-53FD-D84E783B1315}"/>
          </ac:picMkLst>
        </pc:picChg>
        <pc:picChg chg="mod">
          <ac:chgData name="Nathalia Castiblanco" userId="abed44c472e9d689" providerId="LiveId" clId="{8ADBB9E4-6465-4D09-A006-5A5FA312BE2C}" dt="2025-10-22T18:42:56.560" v="1594" actId="1035"/>
          <ac:picMkLst>
            <pc:docMk/>
            <pc:sldMk cId="3099634301" sldId="264"/>
            <ac:picMk id="7" creationId="{02CC417E-9E55-72B4-DE7A-77605069BF6F}"/>
          </ac:picMkLst>
        </pc:picChg>
      </pc:sldChg>
      <pc:sldChg chg="addSp delSp modSp add mod ord setBg">
        <pc:chgData name="Nathalia Castiblanco" userId="abed44c472e9d689" providerId="LiveId" clId="{8ADBB9E4-6465-4D09-A006-5A5FA312BE2C}" dt="2025-10-22T20:24:08.844" v="2007" actId="207"/>
        <pc:sldMkLst>
          <pc:docMk/>
          <pc:sldMk cId="3905172320" sldId="265"/>
        </pc:sldMkLst>
        <pc:spChg chg="add mod">
          <ac:chgData name="Nathalia Castiblanco" userId="abed44c472e9d689" providerId="LiveId" clId="{8ADBB9E4-6465-4D09-A006-5A5FA312BE2C}" dt="2025-10-22T20:22:22.726" v="1995" actId="1076"/>
          <ac:spMkLst>
            <pc:docMk/>
            <pc:sldMk cId="3905172320" sldId="265"/>
            <ac:spMk id="2" creationId="{BB968172-6AC9-1301-C78D-558A35E20C93}"/>
          </ac:spMkLst>
        </pc:spChg>
        <pc:spChg chg="add mod">
          <ac:chgData name="Nathalia Castiblanco" userId="abed44c472e9d689" providerId="LiveId" clId="{8ADBB9E4-6465-4D09-A006-5A5FA312BE2C}" dt="2025-10-22T20:24:08.844" v="2007" actId="207"/>
          <ac:spMkLst>
            <pc:docMk/>
            <pc:sldMk cId="3905172320" sldId="265"/>
            <ac:spMk id="3" creationId="{1B28DF67-AA1C-104F-1669-66619D158147}"/>
          </ac:spMkLst>
        </pc:spChg>
        <pc:picChg chg="mod">
          <ac:chgData name="Nathalia Castiblanco" userId="abed44c472e9d689" providerId="LiveId" clId="{8ADBB9E4-6465-4D09-A006-5A5FA312BE2C}" dt="2025-10-22T03:37:47.953" v="752" actId="1076"/>
          <ac:picMkLst>
            <pc:docMk/>
            <pc:sldMk cId="3905172320" sldId="265"/>
            <ac:picMk id="5" creationId="{768ACFFE-F126-3D46-77EC-0341E324AA37}"/>
          </ac:picMkLst>
        </pc:picChg>
      </pc:sldChg>
      <pc:sldChg chg="addSp delSp modSp new mod setBg">
        <pc:chgData name="Nathalia Castiblanco" userId="abed44c472e9d689" providerId="LiveId" clId="{8ADBB9E4-6465-4D09-A006-5A5FA312BE2C}" dt="2025-10-22T21:17:48.610" v="2465" actId="1076"/>
        <pc:sldMkLst>
          <pc:docMk/>
          <pc:sldMk cId="4258056924" sldId="266"/>
        </pc:sldMkLst>
        <pc:spChg chg="add mod">
          <ac:chgData name="Nathalia Castiblanco" userId="abed44c472e9d689" providerId="LiveId" clId="{8ADBB9E4-6465-4D09-A006-5A5FA312BE2C}" dt="2025-10-22T21:17:48.610" v="2465" actId="1076"/>
          <ac:spMkLst>
            <pc:docMk/>
            <pc:sldMk cId="4258056924" sldId="266"/>
            <ac:spMk id="2" creationId="{F7619D48-DE38-7FFC-D310-EDC514EFE118}"/>
          </ac:spMkLst>
        </pc:spChg>
        <pc:picChg chg="add mod">
          <ac:chgData name="Nathalia Castiblanco" userId="abed44c472e9d689" providerId="LiveId" clId="{8ADBB9E4-6465-4D09-A006-5A5FA312BE2C}" dt="2025-10-21T20:56:04.316" v="371" actId="1076"/>
          <ac:picMkLst>
            <pc:docMk/>
            <pc:sldMk cId="4258056924" sldId="266"/>
            <ac:picMk id="5" creationId="{DC1DEDF6-8895-D155-9BAA-BAAA4895FC75}"/>
          </ac:picMkLst>
        </pc:picChg>
      </pc:sldChg>
      <pc:sldChg chg="addSp delSp modSp new mod ord">
        <pc:chgData name="Nathalia Castiblanco" userId="abed44c472e9d689" providerId="LiveId" clId="{8ADBB9E4-6465-4D09-A006-5A5FA312BE2C}" dt="2025-10-22T15:46:42.217" v="946" actId="1076"/>
        <pc:sldMkLst>
          <pc:docMk/>
          <pc:sldMk cId="703245758" sldId="267"/>
        </pc:sldMkLst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7" creationId="{84584C4A-28F7-BF33-E164-1B5091F98D36}"/>
          </ac:spMkLst>
        </pc:spChg>
        <pc:spChg chg="mod">
          <ac:chgData name="Nathalia Castiblanco" userId="abed44c472e9d689" providerId="LiveId" clId="{8ADBB9E4-6465-4D09-A006-5A5FA312BE2C}" dt="2025-10-22T03:07:22.226" v="587" actId="14100"/>
          <ac:spMkLst>
            <pc:docMk/>
            <pc:sldMk cId="703245758" sldId="267"/>
            <ac:spMk id="12" creationId="{666FAC51-9658-1D1C-B80D-D82F5BBAF1A4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14" creationId="{51D4260B-918A-0642-3B30-1C4730059C74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15" creationId="{9D24967D-FC5F-B11D-999E-FEB90B51CE9B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43" creationId="{F503A8DF-DAC3-E400-E626-B64836F34E8A}"/>
          </ac:spMkLst>
        </pc:spChg>
        <pc:spChg chg="add mod ord">
          <ac:chgData name="Nathalia Castiblanco" userId="abed44c472e9d689" providerId="LiveId" clId="{8ADBB9E4-6465-4D09-A006-5A5FA312BE2C}" dt="2025-10-22T15:45:27.220" v="932" actId="14100"/>
          <ac:spMkLst>
            <pc:docMk/>
            <pc:sldMk cId="703245758" sldId="267"/>
            <ac:spMk id="47" creationId="{96923177-0ADC-9A72-AFFE-31BF06EF45E5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57" creationId="{0DC2A95D-AAAB-5517-2748-5C0DC8CCD90A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58" creationId="{06E17043-4CD5-E20B-AAC1-E457C7CE4A87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60" creationId="{714F3EDF-CCA3-4E9C-37F6-5AF58206CC62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62" creationId="{A4112F9A-BA1E-091B-8A04-AE4646D84EE8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63" creationId="{DDC4CC18-B7FC-6881-EEC8-BAAC83C2225E}"/>
          </ac:spMkLst>
        </pc:spChg>
        <pc:spChg chg="mod">
          <ac:chgData name="Nathalia Castiblanco" userId="abed44c472e9d689" providerId="LiveId" clId="{8ADBB9E4-6465-4D09-A006-5A5FA312BE2C}" dt="2025-10-22T03:07:57.445" v="598" actId="404"/>
          <ac:spMkLst>
            <pc:docMk/>
            <pc:sldMk cId="703245758" sldId="267"/>
            <ac:spMk id="65" creationId="{4CC9ABC9-244D-F9AE-7EE1-F7EBFA9433F0}"/>
          </ac:spMkLst>
        </pc:spChg>
        <pc:spChg chg="add del mod">
          <ac:chgData name="Nathalia Castiblanco" userId="abed44c472e9d689" providerId="LiveId" clId="{8ADBB9E4-6465-4D09-A006-5A5FA312BE2C}" dt="2025-10-22T03:09:37.936" v="613"/>
          <ac:spMkLst>
            <pc:docMk/>
            <pc:sldMk cId="703245758" sldId="267"/>
            <ac:spMk id="68" creationId="{FC468D0B-0B6A-28A7-22F3-6CC7268B449A}"/>
          </ac:spMkLst>
        </pc:spChg>
        <pc:spChg chg="add mod">
          <ac:chgData name="Nathalia Castiblanco" userId="abed44c472e9d689" providerId="LiveId" clId="{8ADBB9E4-6465-4D09-A006-5A5FA312BE2C}" dt="2025-10-22T15:46:42.217" v="946" actId="1076"/>
          <ac:spMkLst>
            <pc:docMk/>
            <pc:sldMk cId="703245758" sldId="267"/>
            <ac:spMk id="69" creationId="{55E844DD-C767-334A-FD01-79829A09E77B}"/>
          </ac:spMkLst>
        </pc:spChg>
        <pc:spChg chg="mod">
          <ac:chgData name="Nathalia Castiblanco" userId="abed44c472e9d689" providerId="LiveId" clId="{8ADBB9E4-6465-4D09-A006-5A5FA312BE2C}" dt="2025-10-22T15:43:15.455" v="911" actId="403"/>
          <ac:spMkLst>
            <pc:docMk/>
            <pc:sldMk cId="703245758" sldId="267"/>
            <ac:spMk id="72" creationId="{101C8314-8022-96A9-9FEB-40ED86B26477}"/>
          </ac:spMkLst>
        </pc:spChg>
        <pc:spChg chg="del">
          <ac:chgData name="Nathalia Castiblanco" userId="abed44c472e9d689" providerId="LiveId" clId="{8ADBB9E4-6465-4D09-A006-5A5FA312BE2C}" dt="2025-10-22T15:03:31.328" v="792" actId="478"/>
          <ac:spMkLst>
            <pc:docMk/>
            <pc:sldMk cId="703245758" sldId="267"/>
            <ac:spMk id="73" creationId="{851810FF-19E3-040A-DE9E-7747CCE5CCEA}"/>
          </ac:spMkLst>
        </pc:spChg>
        <pc:spChg chg="mod">
          <ac:chgData name="Nathalia Castiblanco" userId="abed44c472e9d689" providerId="LiveId" clId="{8ADBB9E4-6465-4D09-A006-5A5FA312BE2C}" dt="2025-10-22T15:44:49.830" v="927" actId="1076"/>
          <ac:spMkLst>
            <pc:docMk/>
            <pc:sldMk cId="703245758" sldId="267"/>
            <ac:spMk id="77" creationId="{0E03A375-FA0E-6D16-EC2B-ECBA1AEB8C57}"/>
          </ac:spMkLst>
        </pc:spChg>
        <pc:spChg chg="mod">
          <ac:chgData name="Nathalia Castiblanco" userId="abed44c472e9d689" providerId="LiveId" clId="{8ADBB9E4-6465-4D09-A006-5A5FA312BE2C}" dt="2025-10-22T15:45:01.879" v="929" actId="1076"/>
          <ac:spMkLst>
            <pc:docMk/>
            <pc:sldMk cId="703245758" sldId="267"/>
            <ac:spMk id="78" creationId="{6EC89B69-7C69-F375-EFE4-7ADE53B6904F}"/>
          </ac:spMkLst>
        </pc:spChg>
        <pc:spChg chg="del mod">
          <ac:chgData name="Nathalia Castiblanco" userId="abed44c472e9d689" providerId="LiveId" clId="{8ADBB9E4-6465-4D09-A006-5A5FA312BE2C}" dt="2025-10-22T15:03:40.494" v="793" actId="478"/>
          <ac:spMkLst>
            <pc:docMk/>
            <pc:sldMk cId="703245758" sldId="267"/>
            <ac:spMk id="79" creationId="{9386C49A-E9CE-0A29-BA10-A09B6D0E7AEB}"/>
          </ac:spMkLst>
        </pc:spChg>
        <pc:spChg chg="mod">
          <ac:chgData name="Nathalia Castiblanco" userId="abed44c472e9d689" providerId="LiveId" clId="{8ADBB9E4-6465-4D09-A006-5A5FA312BE2C}" dt="2025-10-22T15:43:39.093" v="916" actId="1076"/>
          <ac:spMkLst>
            <pc:docMk/>
            <pc:sldMk cId="703245758" sldId="267"/>
            <ac:spMk id="80" creationId="{88330656-A5B3-308C-F959-7E71A77AFFC1}"/>
          </ac:spMkLst>
        </pc:spChg>
        <pc:spChg chg="mod">
          <ac:chgData name="Nathalia Castiblanco" userId="abed44c472e9d689" providerId="LiveId" clId="{8ADBB9E4-6465-4D09-A006-5A5FA312BE2C}" dt="2025-10-22T15:43:34.967" v="914" actId="1076"/>
          <ac:spMkLst>
            <pc:docMk/>
            <pc:sldMk cId="703245758" sldId="267"/>
            <ac:spMk id="81" creationId="{4E36AA26-D8DD-FCAE-2CCF-FAAC04F49D17}"/>
          </ac:spMkLst>
        </pc:spChg>
        <pc:spChg chg="mod">
          <ac:chgData name="Nathalia Castiblanco" userId="abed44c472e9d689" providerId="LiveId" clId="{8ADBB9E4-6465-4D09-A006-5A5FA312BE2C}" dt="2025-10-22T15:44:14.466" v="923" actId="1076"/>
          <ac:spMkLst>
            <pc:docMk/>
            <pc:sldMk cId="703245758" sldId="267"/>
            <ac:spMk id="82" creationId="{51BB784A-84D4-AEE2-2C19-F9479DB5FA3C}"/>
          </ac:spMkLst>
        </pc:spChg>
        <pc:spChg chg="mod">
          <ac:chgData name="Nathalia Castiblanco" userId="abed44c472e9d689" providerId="LiveId" clId="{8ADBB9E4-6465-4D09-A006-5A5FA312BE2C}" dt="2025-10-22T15:44:34.870" v="925" actId="1076"/>
          <ac:spMkLst>
            <pc:docMk/>
            <pc:sldMk cId="703245758" sldId="267"/>
            <ac:spMk id="95" creationId="{CEA13421-5F30-DFB9-E0E7-330C4B128E58}"/>
          </ac:spMkLst>
        </pc:spChg>
        <pc:spChg chg="del mod">
          <ac:chgData name="Nathalia Castiblanco" userId="abed44c472e9d689" providerId="LiveId" clId="{8ADBB9E4-6465-4D09-A006-5A5FA312BE2C}" dt="2025-10-22T03:23:30.515" v="728" actId="478"/>
          <ac:spMkLst>
            <pc:docMk/>
            <pc:sldMk cId="703245758" sldId="267"/>
            <ac:spMk id="96" creationId="{21704878-78F0-FC63-5C80-1BE89DAE15A9}"/>
          </ac:spMkLst>
        </pc:spChg>
        <pc:spChg chg="mod">
          <ac:chgData name="Nathalia Castiblanco" userId="abed44c472e9d689" providerId="LiveId" clId="{8ADBB9E4-6465-4D09-A006-5A5FA312BE2C}" dt="2025-10-22T15:44:39.084" v="926" actId="1076"/>
          <ac:spMkLst>
            <pc:docMk/>
            <pc:sldMk cId="703245758" sldId="267"/>
            <ac:spMk id="97" creationId="{984DC645-3953-2FFE-964E-8BD4F70DCBD0}"/>
          </ac:spMkLst>
        </pc:spChg>
        <pc:spChg chg="del">
          <ac:chgData name="Nathalia Castiblanco" userId="abed44c472e9d689" providerId="LiveId" clId="{8ADBB9E4-6465-4D09-A006-5A5FA312BE2C}" dt="2025-10-22T03:23:23.100" v="726" actId="478"/>
          <ac:spMkLst>
            <pc:docMk/>
            <pc:sldMk cId="703245758" sldId="267"/>
            <ac:spMk id="98" creationId="{7947FE2B-8B7D-5980-21FD-4AADB93FBC71}"/>
          </ac:spMkLst>
        </pc:spChg>
        <pc:spChg chg="mod">
          <ac:chgData name="Nathalia Castiblanco" userId="abed44c472e9d689" providerId="LiveId" clId="{8ADBB9E4-6465-4D09-A006-5A5FA312BE2C}" dt="2025-10-22T15:45:05.463" v="930" actId="14100"/>
          <ac:spMkLst>
            <pc:docMk/>
            <pc:sldMk cId="703245758" sldId="267"/>
            <ac:spMk id="99" creationId="{39DA9AD0-2AB2-6FE8-7E62-5245AA7B8556}"/>
          </ac:spMkLst>
        </pc:spChg>
        <pc:spChg chg="mod">
          <ac:chgData name="Nathalia Castiblanco" userId="abed44c472e9d689" providerId="LiveId" clId="{8ADBB9E4-6465-4D09-A006-5A5FA312BE2C}" dt="2025-10-22T15:38:10.954" v="864" actId="207"/>
          <ac:spMkLst>
            <pc:docMk/>
            <pc:sldMk cId="703245758" sldId="267"/>
            <ac:spMk id="100" creationId="{B60AAD29-5FFC-167E-8D20-8A0BB148EA4F}"/>
          </ac:spMkLst>
        </pc:spChg>
        <pc:spChg chg="mod">
          <ac:chgData name="Nathalia Castiblanco" userId="abed44c472e9d689" providerId="LiveId" clId="{8ADBB9E4-6465-4D09-A006-5A5FA312BE2C}" dt="2025-10-22T15:39:23.103" v="873" actId="207"/>
          <ac:spMkLst>
            <pc:docMk/>
            <pc:sldMk cId="703245758" sldId="267"/>
            <ac:spMk id="101" creationId="{D04A52E7-5068-4E5B-F668-BEB9C4C5B9B6}"/>
          </ac:spMkLst>
        </pc:spChg>
        <pc:spChg chg="mod">
          <ac:chgData name="Nathalia Castiblanco" userId="abed44c472e9d689" providerId="LiveId" clId="{8ADBB9E4-6465-4D09-A006-5A5FA312BE2C}" dt="2025-10-22T15:44:52.277" v="928" actId="14100"/>
          <ac:spMkLst>
            <pc:docMk/>
            <pc:sldMk cId="703245758" sldId="267"/>
            <ac:spMk id="102" creationId="{0DECCF37-5BFC-9548-FF4C-5046DE302634}"/>
          </ac:spMkLst>
        </pc:spChg>
        <pc:spChg chg="mod">
          <ac:chgData name="Nathalia Castiblanco" userId="abed44c472e9d689" providerId="LiveId" clId="{8ADBB9E4-6465-4D09-A006-5A5FA312BE2C}" dt="2025-10-22T15:43:15.455" v="911" actId="403"/>
          <ac:spMkLst>
            <pc:docMk/>
            <pc:sldMk cId="703245758" sldId="267"/>
            <ac:spMk id="103" creationId="{DE271315-DAB0-2AE2-53D1-4B6D3B077186}"/>
          </ac:spMkLst>
        </pc:spChg>
        <pc:spChg chg="del mod">
          <ac:chgData name="Nathalia Castiblanco" userId="abed44c472e9d689" providerId="LiveId" clId="{8ADBB9E4-6465-4D09-A006-5A5FA312BE2C}" dt="2025-10-22T03:20:31.199" v="712" actId="478"/>
          <ac:spMkLst>
            <pc:docMk/>
            <pc:sldMk cId="703245758" sldId="267"/>
            <ac:spMk id="104" creationId="{B104EAC9-86F7-E2C2-3CF4-0920A67DFC5F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06" creationId="{42FACBC0-64E5-30C6-50AF-0F067E3BB6F3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12" creationId="{1AFDD7BC-C742-4053-5F8E-A74719FD223B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13" creationId="{83A3CCC4-EE30-91F0-C179-E7E6C6A04884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16" creationId="{959E3340-417D-4750-6EAD-6DFB3CCF5C81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1" creationId="{EA8F3227-4DE1-E60C-2A80-764E50830D69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2" creationId="{7C44DB02-9B97-33A5-3F67-58E26DB1A87E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3" creationId="{F19B20EC-B859-6463-4F57-D4F84EA238E4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4" creationId="{40E3AA8E-BFB6-A710-7215-120FE895694C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5" creationId="{45B55DED-DF6D-903C-CD16-3A4021C2CFDF}"/>
          </ac:spMkLst>
        </pc:spChg>
        <pc:spChg chg="mod">
          <ac:chgData name="Nathalia Castiblanco" userId="abed44c472e9d689" providerId="LiveId" clId="{8ADBB9E4-6465-4D09-A006-5A5FA312BE2C}" dt="2025-10-22T03:16:03.869" v="669"/>
          <ac:spMkLst>
            <pc:docMk/>
            <pc:sldMk cId="703245758" sldId="267"/>
            <ac:spMk id="137" creationId="{92C5DC35-52A8-79FA-BD1A-C42C30659808}"/>
          </ac:spMkLst>
        </pc:spChg>
        <pc:spChg chg="add del mod">
          <ac:chgData name="Nathalia Castiblanco" userId="abed44c472e9d689" providerId="LiveId" clId="{8ADBB9E4-6465-4D09-A006-5A5FA312BE2C}" dt="2025-10-22T15:46:07.912" v="940" actId="21"/>
          <ac:spMkLst>
            <pc:docMk/>
            <pc:sldMk cId="703245758" sldId="267"/>
            <ac:spMk id="139" creationId="{B00E2EF0-4A95-7A1B-EBC5-85AE0E291F0B}"/>
          </ac:spMkLst>
        </pc:spChg>
        <pc:grpChg chg="del mod">
          <ac:chgData name="Nathalia Castiblanco" userId="abed44c472e9d689" providerId="LiveId" clId="{8ADBB9E4-6465-4D09-A006-5A5FA312BE2C}" dt="2025-10-22T03:08:50.541" v="603" actId="478"/>
          <ac:grpSpMkLst>
            <pc:docMk/>
            <pc:sldMk cId="703245758" sldId="267"/>
            <ac:grpSpMk id="6" creationId="{49153B61-4A0F-52FD-66BD-747E6550813E}"/>
          </ac:grpSpMkLst>
        </pc:grpChg>
        <pc:grpChg chg="add mod">
          <ac:chgData name="Nathalia Castiblanco" userId="abed44c472e9d689" providerId="LiveId" clId="{8ADBB9E4-6465-4D09-A006-5A5FA312BE2C}" dt="2025-10-22T15:45:54.939" v="937" actId="1076"/>
          <ac:grpSpMkLst>
            <pc:docMk/>
            <pc:sldMk cId="703245758" sldId="267"/>
            <ac:grpSpMk id="48" creationId="{4DD1AF67-0251-24BA-6E94-BB6B404C0E3D}"/>
          </ac:grpSpMkLst>
        </pc:grpChg>
        <pc:grpChg chg="mod">
          <ac:chgData name="Nathalia Castiblanco" userId="abed44c472e9d689" providerId="LiveId" clId="{8ADBB9E4-6465-4D09-A006-5A5FA312BE2C}" dt="2025-10-22T15:42:13.082" v="897" actId="164"/>
          <ac:grpSpMkLst>
            <pc:docMk/>
            <pc:sldMk cId="703245758" sldId="267"/>
            <ac:grpSpMk id="71" creationId="{9460D0E3-0F05-CDC7-BB1B-9BF31C89872D}"/>
          </ac:grpSpMkLst>
        </pc:grpChg>
        <pc:grpChg chg="del">
          <ac:chgData name="Nathalia Castiblanco" userId="abed44c472e9d689" providerId="LiveId" clId="{8ADBB9E4-6465-4D09-A006-5A5FA312BE2C}" dt="2025-10-22T03:16:05.718" v="670" actId="478"/>
          <ac:grpSpMkLst>
            <pc:docMk/>
            <pc:sldMk cId="703245758" sldId="267"/>
            <ac:grpSpMk id="105" creationId="{9DCAE12A-9D54-4AC2-E1F6-483DB84D1995}"/>
          </ac:grpSpMkLst>
        </pc:grpChg>
        <pc:picChg chg="add mod">
          <ac:chgData name="Nathalia Castiblanco" userId="abed44c472e9d689" providerId="LiveId" clId="{8ADBB9E4-6465-4D09-A006-5A5FA312BE2C}" dt="2025-10-22T15:46:01.146" v="938" actId="1076"/>
          <ac:picMkLst>
            <pc:docMk/>
            <pc:sldMk cId="703245758" sldId="267"/>
            <ac:picMk id="5" creationId="{9E31B442-9A60-D1E4-E1AB-747347EB303C}"/>
          </ac:picMkLst>
        </pc:picChg>
        <pc:picChg chg="add del mod">
          <ac:chgData name="Nathalia Castiblanco" userId="abed44c472e9d689" providerId="LiveId" clId="{8ADBB9E4-6465-4D09-A006-5A5FA312BE2C}" dt="2025-10-22T03:15:33.965" v="665" actId="478"/>
          <ac:picMkLst>
            <pc:docMk/>
            <pc:sldMk cId="703245758" sldId="267"/>
            <ac:picMk id="67" creationId="{AC88DEE3-47CE-5632-87EB-9A962E05B142}"/>
          </ac:picMkLst>
        </pc:picChg>
        <pc:picChg chg="add del mod">
          <ac:chgData name="Nathalia Castiblanco" userId="abed44c472e9d689" providerId="LiveId" clId="{8ADBB9E4-6465-4D09-A006-5A5FA312BE2C}" dt="2025-10-22T03:22:24.055" v="725" actId="478"/>
          <ac:picMkLst>
            <pc:docMk/>
            <pc:sldMk cId="703245758" sldId="267"/>
            <ac:picMk id="70" creationId="{E1216402-DFED-6A53-B82A-FBBB7199712A}"/>
          </ac:picMkLst>
        </pc:pic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44" creationId="{A03CB78B-3D0F-741F-606F-E01430A381B8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46" creationId="{F51310FF-DE2A-5D16-BE94-F0507BFAA1B7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48" creationId="{88A44E8A-B6BE-959C-1E12-1B81C4EBA81D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49" creationId="{B1B46A4A-6E97-ADFA-FB24-FA78D979EF35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50" creationId="{A0519CE4-82D2-FFC7-1712-9993A982A16D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51" creationId="{7C5E44D4-8BBC-2948-4566-89BDB268604F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53" creationId="{403596D0-982C-CA90-4A02-304F965A61C3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54" creationId="{7D755962-F5E9-C2C1-1CCB-DC4CD86C4CA6}"/>
          </ac:cxnSpMkLst>
        </pc:cxnChg>
        <pc:cxnChg chg="mod">
          <ac:chgData name="Nathalia Castiblanco" userId="abed44c472e9d689" providerId="LiveId" clId="{8ADBB9E4-6465-4D09-A006-5A5FA312BE2C}" dt="2025-10-22T03:08:50.541" v="603" actId="478"/>
          <ac:cxnSpMkLst>
            <pc:docMk/>
            <pc:sldMk cId="703245758" sldId="267"/>
            <ac:cxnSpMk id="55" creationId="{A19433FB-A885-C6FB-6A35-FDC86A9C232F}"/>
          </ac:cxnSpMkLst>
        </pc:cxnChg>
        <pc:cxnChg chg="mod">
          <ac:chgData name="Nathalia Castiblanco" userId="abed44c472e9d689" providerId="LiveId" clId="{8ADBB9E4-6465-4D09-A006-5A5FA312BE2C}" dt="2025-10-22T15:35:14.054" v="841" actId="1076"/>
          <ac:cxnSpMkLst>
            <pc:docMk/>
            <pc:sldMk cId="703245758" sldId="267"/>
            <ac:cxnSpMk id="83" creationId="{F9FCA0FD-CB76-3163-1B65-196F14BCF3F1}"/>
          </ac:cxnSpMkLst>
        </pc:cxnChg>
        <pc:cxnChg chg="del mod">
          <ac:chgData name="Nathalia Castiblanco" userId="abed44c472e9d689" providerId="LiveId" clId="{8ADBB9E4-6465-4D09-A006-5A5FA312BE2C}" dt="2025-10-22T03:22:07.621" v="723" actId="478"/>
          <ac:cxnSpMkLst>
            <pc:docMk/>
            <pc:sldMk cId="703245758" sldId="267"/>
            <ac:cxnSpMk id="84" creationId="{B5D1B7EF-97A3-3C23-832A-A3A5F8C1C5EC}"/>
          </ac:cxnSpMkLst>
        </pc:cxnChg>
        <pc:cxnChg chg="del mod">
          <ac:chgData name="Nathalia Castiblanco" userId="abed44c472e9d689" providerId="LiveId" clId="{8ADBB9E4-6465-4D09-A006-5A5FA312BE2C}" dt="2025-10-22T03:22:03.225" v="722" actId="478"/>
          <ac:cxnSpMkLst>
            <pc:docMk/>
            <pc:sldMk cId="703245758" sldId="267"/>
            <ac:cxnSpMk id="85" creationId="{1144EC25-8590-038D-D6A8-A7809F186BEA}"/>
          </ac:cxnSpMkLst>
        </pc:cxnChg>
        <pc:cxnChg chg="mod">
          <ac:chgData name="Nathalia Castiblanco" userId="abed44c472e9d689" providerId="LiveId" clId="{8ADBB9E4-6465-4D09-A006-5A5FA312BE2C}" dt="2025-10-22T15:43:34.967" v="914" actId="1076"/>
          <ac:cxnSpMkLst>
            <pc:docMk/>
            <pc:sldMk cId="703245758" sldId="267"/>
            <ac:cxnSpMk id="86" creationId="{A751CDE8-1E98-8942-7790-1E30204B6C55}"/>
          </ac:cxnSpMkLst>
        </pc:cxnChg>
        <pc:cxnChg chg="del mod">
          <ac:chgData name="Nathalia Castiblanco" userId="abed44c472e9d689" providerId="LiveId" clId="{8ADBB9E4-6465-4D09-A006-5A5FA312BE2C}" dt="2025-10-22T03:23:42.341" v="731" actId="478"/>
          <ac:cxnSpMkLst>
            <pc:docMk/>
            <pc:sldMk cId="703245758" sldId="267"/>
            <ac:cxnSpMk id="87" creationId="{BA9A05A9-5F61-CBDF-C9C7-6F270301239A}"/>
          </ac:cxnSpMkLst>
        </pc:cxnChg>
        <pc:cxnChg chg="mod">
          <ac:chgData name="Nathalia Castiblanco" userId="abed44c472e9d689" providerId="LiveId" clId="{8ADBB9E4-6465-4D09-A006-5A5FA312BE2C}" dt="2025-10-22T15:43:34.967" v="914" actId="1076"/>
          <ac:cxnSpMkLst>
            <pc:docMk/>
            <pc:sldMk cId="703245758" sldId="267"/>
            <ac:cxnSpMk id="88" creationId="{D737AF37-413E-138D-A8C9-4C19150E7E9D}"/>
          </ac:cxnSpMkLst>
        </pc:cxnChg>
        <pc:cxnChg chg="mod">
          <ac:chgData name="Nathalia Castiblanco" userId="abed44c472e9d689" providerId="LiveId" clId="{8ADBB9E4-6465-4D09-A006-5A5FA312BE2C}" dt="2025-10-22T15:35:32.550" v="852" actId="1037"/>
          <ac:cxnSpMkLst>
            <pc:docMk/>
            <pc:sldMk cId="703245758" sldId="267"/>
            <ac:cxnSpMk id="89" creationId="{F98EDBF4-F50E-FBBE-DE23-E04597741FE4}"/>
          </ac:cxnSpMkLst>
        </pc:cxnChg>
        <pc:cxnChg chg="mod">
          <ac:chgData name="Nathalia Castiblanco" userId="abed44c472e9d689" providerId="LiveId" clId="{8ADBB9E4-6465-4D09-A006-5A5FA312BE2C}" dt="2025-10-22T15:44:39.084" v="926" actId="1076"/>
          <ac:cxnSpMkLst>
            <pc:docMk/>
            <pc:sldMk cId="703245758" sldId="267"/>
            <ac:cxnSpMk id="90" creationId="{6D30F05E-1916-6694-94B0-AD3403B992A5}"/>
          </ac:cxnSpMkLst>
        </pc:cxnChg>
        <pc:cxnChg chg="del mod">
          <ac:chgData name="Nathalia Castiblanco" userId="abed44c472e9d689" providerId="LiveId" clId="{8ADBB9E4-6465-4D09-A006-5A5FA312BE2C}" dt="2025-10-22T03:23:34.406" v="729" actId="478"/>
          <ac:cxnSpMkLst>
            <pc:docMk/>
            <pc:sldMk cId="703245758" sldId="267"/>
            <ac:cxnSpMk id="91" creationId="{C385199B-2D63-9ECC-5ECF-67425011DCA4}"/>
          </ac:cxnSpMkLst>
        </pc:cxnChg>
        <pc:cxnChg chg="mod">
          <ac:chgData name="Nathalia Castiblanco" userId="abed44c472e9d689" providerId="LiveId" clId="{8ADBB9E4-6465-4D09-A006-5A5FA312BE2C}" dt="2025-10-22T15:43:39.093" v="916" actId="1076"/>
          <ac:cxnSpMkLst>
            <pc:docMk/>
            <pc:sldMk cId="703245758" sldId="267"/>
            <ac:cxnSpMk id="92" creationId="{37CB62FA-D3D3-A7D0-7F94-9D2851194046}"/>
          </ac:cxnSpMkLst>
        </pc:cxnChg>
        <pc:cxnChg chg="del mod">
          <ac:chgData name="Nathalia Castiblanco" userId="abed44c472e9d689" providerId="LiveId" clId="{8ADBB9E4-6465-4D09-A006-5A5FA312BE2C}" dt="2025-10-22T15:03:24.703" v="791" actId="478"/>
          <ac:cxnSpMkLst>
            <pc:docMk/>
            <pc:sldMk cId="703245758" sldId="267"/>
            <ac:cxnSpMk id="93" creationId="{11AA8B63-53B1-2A21-4B14-A9342AAC325C}"/>
          </ac:cxnSpMkLst>
        </pc:cxnChg>
        <pc:cxnChg chg="del mod">
          <ac:chgData name="Nathalia Castiblanco" userId="abed44c472e9d689" providerId="LiveId" clId="{8ADBB9E4-6465-4D09-A006-5A5FA312BE2C}" dt="2025-10-22T03:23:38.337" v="730" actId="478"/>
          <ac:cxnSpMkLst>
            <pc:docMk/>
            <pc:sldMk cId="703245758" sldId="267"/>
            <ac:cxnSpMk id="94" creationId="{A94BDCB2-7E13-9FFB-0062-DB4DFB261994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19" creationId="{D2DEEB46-115A-ECD7-EB5F-358BDAE70A37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0" creationId="{F8685D07-E12B-E546-8C87-BDD350BFAC20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2" creationId="{B6655A7F-1482-9EB9-379C-2A288D115E6F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3" creationId="{5E1B8B02-173F-615E-5135-BB3C7BF9AF47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4" creationId="{C7014911-62E4-7E70-36C6-F6303423479B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5" creationId="{922F6A67-BA05-2E13-62F3-C85AA6B2D2C4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6" creationId="{903DE545-7412-583F-16A6-0EC15D779350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7" creationId="{66575596-8E4A-6DF9-2D6E-F9A74CB9534C}"/>
          </ac:cxnSpMkLst>
        </pc:cxnChg>
        <pc:cxnChg chg="mod">
          <ac:chgData name="Nathalia Castiblanco" userId="abed44c472e9d689" providerId="LiveId" clId="{8ADBB9E4-6465-4D09-A006-5A5FA312BE2C}" dt="2025-10-22T03:16:05.718" v="670" actId="478"/>
          <ac:cxnSpMkLst>
            <pc:docMk/>
            <pc:sldMk cId="703245758" sldId="267"/>
            <ac:cxnSpMk id="128" creationId="{D3D41F69-9CBB-18B9-9DA0-40F828A488BD}"/>
          </ac:cxnSpMkLst>
        </pc:cxnChg>
      </pc:sldChg>
      <pc:sldChg chg="addSp delSp modSp new del mod">
        <pc:chgData name="Nathalia Castiblanco" userId="abed44c472e9d689" providerId="LiveId" clId="{8ADBB9E4-6465-4D09-A006-5A5FA312BE2C}" dt="2025-10-21T21:30:36.951" v="446" actId="2696"/>
        <pc:sldMkLst>
          <pc:docMk/>
          <pc:sldMk cId="863468837" sldId="267"/>
        </pc:sldMkLst>
      </pc:sldChg>
      <pc:sldChg chg="addSp modSp add mod">
        <pc:chgData name="Nathalia Castiblanco" userId="abed44c472e9d689" providerId="LiveId" clId="{8ADBB9E4-6465-4D09-A006-5A5FA312BE2C}" dt="2025-10-23T01:00:21.108" v="2584" actId="1038"/>
        <pc:sldMkLst>
          <pc:docMk/>
          <pc:sldMk cId="1392452585" sldId="268"/>
        </pc:sldMkLst>
        <pc:spChg chg="add mod">
          <ac:chgData name="Nathalia Castiblanco" userId="abed44c472e9d689" providerId="LiveId" clId="{8ADBB9E4-6465-4D09-A006-5A5FA312BE2C}" dt="2025-10-22T20:43:07.787" v="2081" actId="1076"/>
          <ac:spMkLst>
            <pc:docMk/>
            <pc:sldMk cId="1392452585" sldId="268"/>
            <ac:spMk id="2" creationId="{BFC52FD2-FB2C-E0B2-156C-9FC0E5FFE83F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09" creationId="{B7B8E090-2425-16B5-E6FE-F5921250FA61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13" creationId="{D4A1314A-CA47-7D7C-2812-3A9922FA87D0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16" creationId="{B28BF182-5BA8-063C-8042-EB3677D766E2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17" creationId="{3692C2C3-D80D-BF86-388B-80CE507D271E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18" creationId="{0A0024A7-F0ED-9C8D-2E8B-48BB842F0730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19" creationId="{90B234D3-72F6-CA2B-8292-FD6EB5DA7BCA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20" creationId="{40E5822B-42B2-0FB6-07E2-40D6802A8C04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21" creationId="{755E2785-AD5A-4F69-26A2-7049DCE7E6CB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22" creationId="{227D4325-17D9-2ADA-9A93-33240CF9E2F1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23" creationId="{613DA078-4BE3-55B9-E7DA-A0B68B1FBE0A}"/>
          </ac:spMkLst>
        </pc:spChg>
        <pc:spChg chg="mod">
          <ac:chgData name="Nathalia Castiblanco" userId="abed44c472e9d689" providerId="LiveId" clId="{8ADBB9E4-6465-4D09-A006-5A5FA312BE2C}" dt="2025-10-23T00:59:25.833" v="2572" actId="207"/>
          <ac:spMkLst>
            <pc:docMk/>
            <pc:sldMk cId="1392452585" sldId="268"/>
            <ac:spMk id="124" creationId="{7305ACD3-D764-681B-DF93-E3B1E828DF00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25" creationId="{A189BE00-06D0-F305-B2D9-D2F3D6A0008D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128" creationId="{ED887F0B-6A83-2AA0-D1D6-58CD09F72675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200" creationId="{2812B948-A241-E899-0A88-6C8BF7D43007}"/>
          </ac:spMkLst>
        </pc:spChg>
        <pc:spChg chg="mod">
          <ac:chgData name="Nathalia Castiblanco" userId="abed44c472e9d689" providerId="LiveId" clId="{8ADBB9E4-6465-4D09-A006-5A5FA312BE2C}" dt="2025-10-23T00:59:53.450" v="2579" actId="1076"/>
          <ac:spMkLst>
            <pc:docMk/>
            <pc:sldMk cId="1392452585" sldId="268"/>
            <ac:spMk id="202" creationId="{04A27FAE-B51A-DA08-1C78-EEAD2E65E2DA}"/>
          </ac:spMkLst>
        </pc:spChg>
        <pc:spChg chg="mod">
          <ac:chgData name="Nathalia Castiblanco" userId="abed44c472e9d689" providerId="LiveId" clId="{8ADBB9E4-6465-4D09-A006-5A5FA312BE2C}" dt="2025-10-23T00:59:58.591" v="2580" actId="14100"/>
          <ac:spMkLst>
            <pc:docMk/>
            <pc:sldMk cId="1392452585" sldId="268"/>
            <ac:spMk id="204" creationId="{34F449FA-FB44-AD38-0D82-75B32FBE6E23}"/>
          </ac:spMkLst>
        </pc:spChg>
        <pc:spChg chg="mod">
          <ac:chgData name="Nathalia Castiblanco" userId="abed44c472e9d689" providerId="LiveId" clId="{8ADBB9E4-6465-4D09-A006-5A5FA312BE2C}" dt="2025-10-23T00:59:46.428" v="2578" actId="403"/>
          <ac:spMkLst>
            <pc:docMk/>
            <pc:sldMk cId="1392452585" sldId="268"/>
            <ac:spMk id="209" creationId="{FD5E1F76-5C20-DFCC-DEFF-604CF765166F}"/>
          </ac:spMkLst>
        </pc:spChg>
        <pc:grpChg chg="mod">
          <ac:chgData name="Nathalia Castiblanco" userId="abed44c472e9d689" providerId="LiveId" clId="{8ADBB9E4-6465-4D09-A006-5A5FA312BE2C}" dt="2025-10-22T20:43:38.886" v="2129" actId="1038"/>
          <ac:grpSpMkLst>
            <pc:docMk/>
            <pc:sldMk cId="1392452585" sldId="268"/>
            <ac:grpSpMk id="213" creationId="{3A251F02-0CA4-3F9B-4B08-CC7F9AAF1C95}"/>
          </ac:grpSpMkLst>
        </pc:grpChg>
        <pc:picChg chg="mod">
          <ac:chgData name="Nathalia Castiblanco" userId="abed44c472e9d689" providerId="LiveId" clId="{8ADBB9E4-6465-4D09-A006-5A5FA312BE2C}" dt="2025-10-23T01:00:21.108" v="2584" actId="1038"/>
          <ac:picMkLst>
            <pc:docMk/>
            <pc:sldMk cId="1392452585" sldId="268"/>
            <ac:picMk id="7" creationId="{15745D40-1BAA-A2D7-3C39-A2CE7460438F}"/>
          </ac:picMkLst>
        </pc:picChg>
      </pc:sldChg>
      <pc:sldChg chg="addSp delSp modSp add mod">
        <pc:chgData name="Nathalia Castiblanco" userId="abed44c472e9d689" providerId="LiveId" clId="{8ADBB9E4-6465-4D09-A006-5A5FA312BE2C}" dt="2025-10-22T17:16:54.144" v="1539" actId="1076"/>
        <pc:sldMkLst>
          <pc:docMk/>
          <pc:sldMk cId="2083312352" sldId="269"/>
        </pc:sldMkLst>
        <pc:spChg chg="mod">
          <ac:chgData name="Nathalia Castiblanco" userId="abed44c472e9d689" providerId="LiveId" clId="{8ADBB9E4-6465-4D09-A006-5A5FA312BE2C}" dt="2025-10-21T22:01:54.560" v="467" actId="207"/>
          <ac:spMkLst>
            <pc:docMk/>
            <pc:sldMk cId="2083312352" sldId="269"/>
            <ac:spMk id="3" creationId="{878DDDF8-FFC2-780F-6A8A-A64A1A492988}"/>
          </ac:spMkLst>
        </pc:spChg>
        <pc:spChg chg="mod">
          <ac:chgData name="Nathalia Castiblanco" userId="abed44c472e9d689" providerId="LiveId" clId="{8ADBB9E4-6465-4D09-A006-5A5FA312BE2C}" dt="2025-10-21T22:02:38.155" v="474" actId="1076"/>
          <ac:spMkLst>
            <pc:docMk/>
            <pc:sldMk cId="2083312352" sldId="269"/>
            <ac:spMk id="4" creationId="{287EEA1F-A4A3-9D6C-1745-F0CCC020B79A}"/>
          </ac:spMkLst>
        </pc:spChg>
        <pc:spChg chg="mod">
          <ac:chgData name="Nathalia Castiblanco" userId="abed44c472e9d689" providerId="LiveId" clId="{8ADBB9E4-6465-4D09-A006-5A5FA312BE2C}" dt="2025-10-21T22:01:54.560" v="467" actId="207"/>
          <ac:spMkLst>
            <pc:docMk/>
            <pc:sldMk cId="2083312352" sldId="269"/>
            <ac:spMk id="11" creationId="{C0ABB5E5-9B6B-26AB-3D0A-55978AF689A7}"/>
          </ac:spMkLst>
        </pc:spChg>
        <pc:spChg chg="mod">
          <ac:chgData name="Nathalia Castiblanco" userId="abed44c472e9d689" providerId="LiveId" clId="{8ADBB9E4-6465-4D09-A006-5A5FA312BE2C}" dt="2025-10-21T22:02:45.570" v="476" actId="1076"/>
          <ac:spMkLst>
            <pc:docMk/>
            <pc:sldMk cId="2083312352" sldId="269"/>
            <ac:spMk id="12" creationId="{0117E470-49A4-2147-1DD0-070818EFCF64}"/>
          </ac:spMkLst>
        </pc:spChg>
        <pc:spChg chg="mod">
          <ac:chgData name="Nathalia Castiblanco" userId="abed44c472e9d689" providerId="LiveId" clId="{8ADBB9E4-6465-4D09-A006-5A5FA312BE2C}" dt="2025-10-21T22:02:40.851" v="475" actId="1076"/>
          <ac:spMkLst>
            <pc:docMk/>
            <pc:sldMk cId="2083312352" sldId="269"/>
            <ac:spMk id="13" creationId="{2A246E3F-AC6E-D2A2-8C84-62E08A057BE0}"/>
          </ac:spMkLst>
        </pc:spChg>
        <pc:spChg chg="mod">
          <ac:chgData name="Nathalia Castiblanco" userId="abed44c472e9d689" providerId="LiveId" clId="{8ADBB9E4-6465-4D09-A006-5A5FA312BE2C}" dt="2025-10-21T22:02:51.689" v="477" actId="14100"/>
          <ac:spMkLst>
            <pc:docMk/>
            <pc:sldMk cId="2083312352" sldId="269"/>
            <ac:spMk id="14" creationId="{685F4F9B-412E-CAAF-A621-2AF1A3E82B07}"/>
          </ac:spMkLst>
        </pc:spChg>
        <pc:spChg chg="mod">
          <ac:chgData name="Nathalia Castiblanco" userId="abed44c472e9d689" providerId="LiveId" clId="{8ADBB9E4-6465-4D09-A006-5A5FA312BE2C}" dt="2025-10-21T22:02:33.633" v="473" actId="1076"/>
          <ac:spMkLst>
            <pc:docMk/>
            <pc:sldMk cId="2083312352" sldId="269"/>
            <ac:spMk id="15" creationId="{46730CF3-374F-1D40-847D-C26998A9C927}"/>
          </ac:spMkLst>
        </pc:spChg>
        <pc:spChg chg="add mod">
          <ac:chgData name="Nathalia Castiblanco" userId="abed44c472e9d689" providerId="LiveId" clId="{8ADBB9E4-6465-4D09-A006-5A5FA312BE2C}" dt="2025-10-22T17:16:54.144" v="1539" actId="1076"/>
          <ac:spMkLst>
            <pc:docMk/>
            <pc:sldMk cId="2083312352" sldId="269"/>
            <ac:spMk id="16" creationId="{BA6D7DE2-978B-760C-5DC3-0170D3E8A5F8}"/>
          </ac:spMkLst>
        </pc:spChg>
        <pc:grpChg chg="add mod">
          <ac:chgData name="Nathalia Castiblanco" userId="abed44c472e9d689" providerId="LiveId" clId="{8ADBB9E4-6465-4D09-A006-5A5FA312BE2C}" dt="2025-10-22T03:40:16.089" v="766" actId="1076"/>
          <ac:grpSpMkLst>
            <pc:docMk/>
            <pc:sldMk cId="2083312352" sldId="269"/>
            <ac:grpSpMk id="2" creationId="{E495BE87-B1B9-3AB1-52BF-9F9D2DE5FA99}"/>
          </ac:grpSpMkLst>
        </pc:grpChg>
        <pc:picChg chg="mod">
          <ac:chgData name="Nathalia Castiblanco" userId="abed44c472e9d689" providerId="LiveId" clId="{8ADBB9E4-6465-4D09-A006-5A5FA312BE2C}" dt="2025-10-22T03:39:44.471" v="763" actId="1076"/>
          <ac:picMkLst>
            <pc:docMk/>
            <pc:sldMk cId="2083312352" sldId="269"/>
            <ac:picMk id="7" creationId="{28E323D1-3C61-4B94-F7E2-4E0794766A5B}"/>
          </ac:picMkLst>
        </pc:picChg>
        <pc:cxnChg chg="mod">
          <ac:chgData name="Nathalia Castiblanco" userId="abed44c472e9d689" providerId="LiveId" clId="{8ADBB9E4-6465-4D09-A006-5A5FA312BE2C}" dt="2025-10-21T22:01:54.560" v="467" actId="207"/>
          <ac:cxnSpMkLst>
            <pc:docMk/>
            <pc:sldMk cId="2083312352" sldId="269"/>
            <ac:cxnSpMk id="5" creationId="{E4FE775C-A002-0267-9D35-2ED8C3D5BACA}"/>
          </ac:cxnSpMkLst>
        </pc:cxnChg>
        <pc:cxnChg chg="mod">
          <ac:chgData name="Nathalia Castiblanco" userId="abed44c472e9d689" providerId="LiveId" clId="{8ADBB9E4-6465-4D09-A006-5A5FA312BE2C}" dt="2025-10-21T22:02:38.155" v="474" actId="1076"/>
          <ac:cxnSpMkLst>
            <pc:docMk/>
            <pc:sldMk cId="2083312352" sldId="269"/>
            <ac:cxnSpMk id="8" creationId="{5312B92D-F569-1C1C-53BC-D7648C8AB058}"/>
          </ac:cxnSpMkLst>
        </pc:cxnChg>
        <pc:cxnChg chg="mod">
          <ac:chgData name="Nathalia Castiblanco" userId="abed44c472e9d689" providerId="LiveId" clId="{8ADBB9E4-6465-4D09-A006-5A5FA312BE2C}" dt="2025-10-21T22:02:38.155" v="474" actId="1076"/>
          <ac:cxnSpMkLst>
            <pc:docMk/>
            <pc:sldMk cId="2083312352" sldId="269"/>
            <ac:cxnSpMk id="9" creationId="{45A8CAE3-E290-7AC6-DB1C-A4B0A540F402}"/>
          </ac:cxnSpMkLst>
        </pc:cxnChg>
      </pc:sldChg>
      <pc:sldChg chg="addSp delSp modSp add mod">
        <pc:chgData name="Nathalia Castiblanco" userId="abed44c472e9d689" providerId="LiveId" clId="{8ADBB9E4-6465-4D09-A006-5A5FA312BE2C}" dt="2025-10-22T21:18:49.545" v="2494" actId="1037"/>
        <pc:sldMkLst>
          <pc:docMk/>
          <pc:sldMk cId="1379488191" sldId="270"/>
        </pc:sldMkLst>
        <pc:spChg chg="add del mod">
          <ac:chgData name="Nathalia Castiblanco" userId="abed44c472e9d689" providerId="LiveId" clId="{8ADBB9E4-6465-4D09-A006-5A5FA312BE2C}" dt="2025-10-22T19:39:47.841" v="1860" actId="478"/>
          <ac:spMkLst>
            <pc:docMk/>
            <pc:sldMk cId="1379488191" sldId="270"/>
            <ac:spMk id="3" creationId="{04354D7B-7273-986F-C61D-C7C39C78B364}"/>
          </ac:spMkLst>
        </pc:spChg>
        <pc:picChg chg="add mod ord">
          <ac:chgData name="Nathalia Castiblanco" userId="abed44c472e9d689" providerId="LiveId" clId="{8ADBB9E4-6465-4D09-A006-5A5FA312BE2C}" dt="2025-10-22T19:51:08.436" v="1928" actId="1076"/>
          <ac:picMkLst>
            <pc:docMk/>
            <pc:sldMk cId="1379488191" sldId="270"/>
            <ac:picMk id="2" creationId="{B9BE8EAB-93DF-76F0-26AE-B2A28C7AFF41}"/>
          </ac:picMkLst>
        </pc:picChg>
        <pc:picChg chg="add mod">
          <ac:chgData name="Nathalia Castiblanco" userId="abed44c472e9d689" providerId="LiveId" clId="{8ADBB9E4-6465-4D09-A006-5A5FA312BE2C}" dt="2025-10-22T17:26:45.868" v="1580"/>
          <ac:picMkLst>
            <pc:docMk/>
            <pc:sldMk cId="1379488191" sldId="270"/>
            <ac:picMk id="4" creationId="{CD4CDE33-4A0F-4FCF-C83B-53584137D264}"/>
          </ac:picMkLst>
        </pc:picChg>
        <pc:picChg chg="add mod ord">
          <ac:chgData name="Nathalia Castiblanco" userId="abed44c472e9d689" providerId="LiveId" clId="{8ADBB9E4-6465-4D09-A006-5A5FA312BE2C}" dt="2025-10-22T19:50:17.117" v="1915" actId="1076"/>
          <ac:picMkLst>
            <pc:docMk/>
            <pc:sldMk cId="1379488191" sldId="270"/>
            <ac:picMk id="6" creationId="{0C804664-4BDD-29E1-A5D9-8466BF620546}"/>
          </ac:picMkLst>
        </pc:picChg>
        <pc:picChg chg="add del mod">
          <ac:chgData name="Nathalia Castiblanco" userId="abed44c472e9d689" providerId="LiveId" clId="{8ADBB9E4-6465-4D09-A006-5A5FA312BE2C}" dt="2025-10-22T19:49:16.930" v="1876" actId="478"/>
          <ac:picMkLst>
            <pc:docMk/>
            <pc:sldMk cId="1379488191" sldId="270"/>
            <ac:picMk id="7" creationId="{6B25695A-D58A-B1E5-4D88-32077A0CA2FA}"/>
          </ac:picMkLst>
        </pc:picChg>
        <pc:picChg chg="add mod ord">
          <ac:chgData name="Nathalia Castiblanco" userId="abed44c472e9d689" providerId="LiveId" clId="{8ADBB9E4-6465-4D09-A006-5A5FA312BE2C}" dt="2025-10-22T19:51:49.872" v="1934" actId="1076"/>
          <ac:picMkLst>
            <pc:docMk/>
            <pc:sldMk cId="1379488191" sldId="270"/>
            <ac:picMk id="8" creationId="{64A43531-E35C-B199-25EB-F7A31AD86832}"/>
          </ac:picMkLst>
        </pc:picChg>
        <pc:picChg chg="mod ord">
          <ac:chgData name="Nathalia Castiblanco" userId="abed44c472e9d689" providerId="LiveId" clId="{8ADBB9E4-6465-4D09-A006-5A5FA312BE2C}" dt="2025-10-22T21:18:49.545" v="2494" actId="1037"/>
          <ac:picMkLst>
            <pc:docMk/>
            <pc:sldMk cId="1379488191" sldId="270"/>
            <ac:picMk id="9" creationId="{31D976D1-803C-9477-BFB0-850B37744DA6}"/>
          </ac:picMkLst>
        </pc:picChg>
        <pc:picChg chg="add mod ord">
          <ac:chgData name="Nathalia Castiblanco" userId="abed44c472e9d689" providerId="LiveId" clId="{8ADBB9E4-6465-4D09-A006-5A5FA312BE2C}" dt="2025-10-22T19:51:26.096" v="1933" actId="14100"/>
          <ac:picMkLst>
            <pc:docMk/>
            <pc:sldMk cId="1379488191" sldId="270"/>
            <ac:picMk id="10" creationId="{D73B8481-3F7B-C852-CFB4-2BA21094FFEB}"/>
          </ac:picMkLst>
        </pc:picChg>
        <pc:picChg chg="add mod ord">
          <ac:chgData name="Nathalia Castiblanco" userId="abed44c472e9d689" providerId="LiveId" clId="{8ADBB9E4-6465-4D09-A006-5A5FA312BE2C}" dt="2025-10-22T19:50:03.416" v="1912" actId="1036"/>
          <ac:picMkLst>
            <pc:docMk/>
            <pc:sldMk cId="1379488191" sldId="270"/>
            <ac:picMk id="12" creationId="{0DC96031-5F85-3999-03B7-A3C56DD51F02}"/>
          </ac:picMkLst>
        </pc:picChg>
        <pc:cxnChg chg="add mod">
          <ac:chgData name="Nathalia Castiblanco" userId="abed44c472e9d689" providerId="LiveId" clId="{8ADBB9E4-6465-4D09-A006-5A5FA312BE2C}" dt="2025-10-22T19:52:58.600" v="1950" actId="1035"/>
          <ac:cxnSpMkLst>
            <pc:docMk/>
            <pc:sldMk cId="1379488191" sldId="270"/>
            <ac:cxnSpMk id="14" creationId="{82A3DDE8-2E4D-2AB9-DB79-35E3DBEC8E13}"/>
          </ac:cxnSpMkLst>
        </pc:cxnChg>
      </pc:sldChg>
      <pc:sldChg chg="addSp delSp modSp add del mod">
        <pc:chgData name="Nathalia Castiblanco" userId="abed44c472e9d689" providerId="LiveId" clId="{8ADBB9E4-6465-4D09-A006-5A5FA312BE2C}" dt="2025-10-22T19:55:17.565" v="1951" actId="2696"/>
        <pc:sldMkLst>
          <pc:docMk/>
          <pc:sldMk cId="3143704704" sldId="271"/>
        </pc:sldMkLst>
        <pc:spChg chg="add mod">
          <ac:chgData name="Nathalia Castiblanco" userId="abed44c472e9d689" providerId="LiveId" clId="{8ADBB9E4-6465-4D09-A006-5A5FA312BE2C}" dt="2025-10-22T15:58:08.083" v="962" actId="1076"/>
          <ac:spMkLst>
            <pc:docMk/>
            <pc:sldMk cId="3143704704" sldId="271"/>
            <ac:spMk id="2" creationId="{99A65291-03BA-FBD8-7EE6-AE7C3D9D590F}"/>
          </ac:spMkLst>
        </pc:spChg>
        <pc:spChg chg="add mod">
          <ac:chgData name="Nathalia Castiblanco" userId="abed44c472e9d689" providerId="LiveId" clId="{8ADBB9E4-6465-4D09-A006-5A5FA312BE2C}" dt="2025-10-22T17:07:34.720" v="1463"/>
          <ac:spMkLst>
            <pc:docMk/>
            <pc:sldMk cId="3143704704" sldId="271"/>
            <ac:spMk id="3" creationId="{1AC86D70-A536-F7DC-AEDA-DBDAD0187FC7}"/>
          </ac:spMkLst>
        </pc:spChg>
        <pc:spChg chg="add mod">
          <ac:chgData name="Nathalia Castiblanco" userId="abed44c472e9d689" providerId="LiveId" clId="{8ADBB9E4-6465-4D09-A006-5A5FA312BE2C}" dt="2025-10-22T15:46:17.126" v="942" actId="1076"/>
          <ac:spMkLst>
            <pc:docMk/>
            <pc:sldMk cId="3143704704" sldId="271"/>
            <ac:spMk id="139" creationId="{B00E2EF0-4A95-7A1B-EBC5-85AE0E291F0B}"/>
          </ac:spMkLst>
        </pc:spChg>
        <pc:picChg chg="del">
          <ac:chgData name="Nathalia Castiblanco" userId="abed44c472e9d689" providerId="LiveId" clId="{8ADBB9E4-6465-4D09-A006-5A5FA312BE2C}" dt="2025-10-22T02:56:31.576" v="569" actId="478"/>
          <ac:picMkLst>
            <pc:docMk/>
            <pc:sldMk cId="3143704704" sldId="271"/>
            <ac:picMk id="2" creationId="{0E438A9A-92C7-915F-5A91-6C68ADA9C1D5}"/>
          </ac:picMkLst>
        </pc:picChg>
        <pc:picChg chg="add mod">
          <ac:chgData name="Nathalia Castiblanco" userId="abed44c472e9d689" providerId="LiveId" clId="{8ADBB9E4-6465-4D09-A006-5A5FA312BE2C}" dt="2025-10-22T17:26:53.461" v="1581"/>
          <ac:picMkLst>
            <pc:docMk/>
            <pc:sldMk cId="3143704704" sldId="271"/>
            <ac:picMk id="4" creationId="{C02E88D3-8AE6-4187-BACB-C3EFC25E9635}"/>
          </ac:picMkLst>
        </pc:picChg>
        <pc:picChg chg="del">
          <ac:chgData name="Nathalia Castiblanco" userId="abed44c472e9d689" providerId="LiveId" clId="{8ADBB9E4-6465-4D09-A006-5A5FA312BE2C}" dt="2025-10-22T02:56:31.576" v="569" actId="478"/>
          <ac:picMkLst>
            <pc:docMk/>
            <pc:sldMk cId="3143704704" sldId="271"/>
            <ac:picMk id="6" creationId="{9090CA96-5680-0D32-CC51-6337D4688F09}"/>
          </ac:picMkLst>
        </pc:picChg>
        <pc:picChg chg="del">
          <ac:chgData name="Nathalia Castiblanco" userId="abed44c472e9d689" providerId="LiveId" clId="{8ADBB9E4-6465-4D09-A006-5A5FA312BE2C}" dt="2025-10-22T02:56:31.576" v="569" actId="478"/>
          <ac:picMkLst>
            <pc:docMk/>
            <pc:sldMk cId="3143704704" sldId="271"/>
            <ac:picMk id="8" creationId="{B6A78BB8-2CDA-4BB9-8CF0-7219578116C4}"/>
          </ac:picMkLst>
        </pc:picChg>
        <pc:picChg chg="mod">
          <ac:chgData name="Nathalia Castiblanco" userId="abed44c472e9d689" providerId="LiveId" clId="{8ADBB9E4-6465-4D09-A006-5A5FA312BE2C}" dt="2025-10-22T03:05:50.791" v="582" actId="1037"/>
          <ac:picMkLst>
            <pc:docMk/>
            <pc:sldMk cId="3143704704" sldId="271"/>
            <ac:picMk id="9" creationId="{E270A6E7-725F-8809-A9C1-D06D9A27F53C}"/>
          </ac:picMkLst>
        </pc:picChg>
        <pc:picChg chg="del">
          <ac:chgData name="Nathalia Castiblanco" userId="abed44c472e9d689" providerId="LiveId" clId="{8ADBB9E4-6465-4D09-A006-5A5FA312BE2C}" dt="2025-10-22T02:56:31.576" v="569" actId="478"/>
          <ac:picMkLst>
            <pc:docMk/>
            <pc:sldMk cId="3143704704" sldId="271"/>
            <ac:picMk id="10" creationId="{D7C8B36B-F35B-74BB-7ADA-21BDD3725296}"/>
          </ac:picMkLst>
        </pc:picChg>
      </pc:sldChg>
      <pc:sldChg chg="addSp modSp add mod ord">
        <pc:chgData name="Nathalia Castiblanco" userId="abed44c472e9d689" providerId="LiveId" clId="{8ADBB9E4-6465-4D09-A006-5A5FA312BE2C}" dt="2025-10-22T20:20:08.992" v="1980" actId="1036"/>
        <pc:sldMkLst>
          <pc:docMk/>
          <pc:sldMk cId="3826533424" sldId="272"/>
        </pc:sldMkLst>
        <pc:spChg chg="add mod">
          <ac:chgData name="Nathalia Castiblanco" userId="abed44c472e9d689" providerId="LiveId" clId="{8ADBB9E4-6465-4D09-A006-5A5FA312BE2C}" dt="2025-10-22T20:07:37.979" v="1958" actId="1076"/>
          <ac:spMkLst>
            <pc:docMk/>
            <pc:sldMk cId="3826533424" sldId="272"/>
            <ac:spMk id="2" creationId="{806F7069-916E-3158-1603-07C586B1255A}"/>
          </ac:spMkLst>
        </pc:spChg>
        <pc:spChg chg="add mod">
          <ac:chgData name="Nathalia Castiblanco" userId="abed44c472e9d689" providerId="LiveId" clId="{8ADBB9E4-6465-4D09-A006-5A5FA312BE2C}" dt="2025-10-22T20:09:21.956" v="1965" actId="1076"/>
          <ac:spMkLst>
            <pc:docMk/>
            <pc:sldMk cId="3826533424" sldId="272"/>
            <ac:spMk id="3" creationId="{8A7DCC59-AC6B-E067-CAAD-041DD9DEC593}"/>
          </ac:spMkLst>
        </pc:spChg>
        <pc:picChg chg="add mod">
          <ac:chgData name="Nathalia Castiblanco" userId="abed44c472e9d689" providerId="LiveId" clId="{8ADBB9E4-6465-4D09-A006-5A5FA312BE2C}" dt="2025-10-22T20:20:08.992" v="1980" actId="1036"/>
          <ac:picMkLst>
            <pc:docMk/>
            <pc:sldMk cId="3826533424" sldId="272"/>
            <ac:picMk id="6" creationId="{E0EE3217-1CC2-FD31-18BA-59D38FDDD31C}"/>
          </ac:picMkLst>
        </pc:picChg>
      </pc:sldChg>
      <pc:sldChg chg="modSp add del mod">
        <pc:chgData name="Nathalia Castiblanco" userId="abed44c472e9d689" providerId="LiveId" clId="{8ADBB9E4-6465-4D09-A006-5A5FA312BE2C}" dt="2025-10-22T20:47:50.281" v="2171" actId="2696"/>
        <pc:sldMkLst>
          <pc:docMk/>
          <pc:sldMk cId="885100185" sldId="273"/>
        </pc:sldMkLst>
        <pc:picChg chg="mod">
          <ac:chgData name="Nathalia Castiblanco" userId="abed44c472e9d689" providerId="LiveId" clId="{8ADBB9E4-6465-4D09-A006-5A5FA312BE2C}" dt="2025-10-22T20:47:31.129" v="2169" actId="196"/>
          <ac:picMkLst>
            <pc:docMk/>
            <pc:sldMk cId="885100185" sldId="273"/>
            <ac:picMk id="9" creationId="{A0CC4881-5380-7EC8-C54D-195723686392}"/>
          </ac:picMkLst>
        </pc:picChg>
      </pc:sldChg>
      <pc:sldChg chg="addSp delSp modSp new mod setBg">
        <pc:chgData name="Nathalia Castiblanco" userId="abed44c472e9d689" providerId="LiveId" clId="{8ADBB9E4-6465-4D09-A006-5A5FA312BE2C}" dt="2025-10-22T22:46:46.945" v="2541" actId="1076"/>
        <pc:sldMkLst>
          <pc:docMk/>
          <pc:sldMk cId="2467636086" sldId="274"/>
        </pc:sldMkLst>
        <pc:spChg chg="del mod">
          <ac:chgData name="Nathalia Castiblanco" userId="abed44c472e9d689" providerId="LiveId" clId="{8ADBB9E4-6465-4D09-A006-5A5FA312BE2C}" dt="2025-10-22T15:51:47.337" v="960" actId="478"/>
          <ac:spMkLst>
            <pc:docMk/>
            <pc:sldMk cId="2467636086" sldId="274"/>
            <ac:spMk id="2" creationId="{085A4080-3435-2529-FB10-E7232B132C37}"/>
          </ac:spMkLst>
        </pc:spChg>
        <pc:spChg chg="del mod">
          <ac:chgData name="Nathalia Castiblanco" userId="abed44c472e9d689" providerId="LiveId" clId="{8ADBB9E4-6465-4D09-A006-5A5FA312BE2C}" dt="2025-10-22T15:51:43.671" v="958" actId="478"/>
          <ac:spMkLst>
            <pc:docMk/>
            <pc:sldMk cId="2467636086" sldId="274"/>
            <ac:spMk id="3" creationId="{54BD7C05-8677-FFD8-1348-73CDE0E5460E}"/>
          </ac:spMkLst>
        </pc:spChg>
        <pc:picChg chg="add del mod">
          <ac:chgData name="Nathalia Castiblanco" userId="abed44c472e9d689" providerId="LiveId" clId="{8ADBB9E4-6465-4D09-A006-5A5FA312BE2C}" dt="2025-10-22T22:45:08.474" v="2515" actId="478"/>
          <ac:picMkLst>
            <pc:docMk/>
            <pc:sldMk cId="2467636086" sldId="274"/>
            <ac:picMk id="5" creationId="{4A2E1970-FCE4-E3D5-CF56-23A12645A730}"/>
          </ac:picMkLst>
        </pc:picChg>
        <pc:picChg chg="add mod">
          <ac:chgData name="Nathalia Castiblanco" userId="abed44c472e9d689" providerId="LiveId" clId="{8ADBB9E4-6465-4D09-A006-5A5FA312BE2C}" dt="2025-10-22T22:45:54.660" v="2526" actId="1076"/>
          <ac:picMkLst>
            <pc:docMk/>
            <pc:sldMk cId="2467636086" sldId="274"/>
            <ac:picMk id="7" creationId="{BDA17582-63EC-66D2-1930-06C5C39AC01C}"/>
          </ac:picMkLst>
        </pc:picChg>
        <pc:picChg chg="add mod">
          <ac:chgData name="Nathalia Castiblanco" userId="abed44c472e9d689" providerId="LiveId" clId="{8ADBB9E4-6465-4D09-A006-5A5FA312BE2C}" dt="2025-10-22T22:46:07.320" v="2530" actId="1076"/>
          <ac:picMkLst>
            <pc:docMk/>
            <pc:sldMk cId="2467636086" sldId="274"/>
            <ac:picMk id="9" creationId="{E0A0B229-092E-9B84-F5A0-42469E7456B6}"/>
          </ac:picMkLst>
        </pc:picChg>
        <pc:picChg chg="add mod modCrop">
          <ac:chgData name="Nathalia Castiblanco" userId="abed44c472e9d689" providerId="LiveId" clId="{8ADBB9E4-6465-4D09-A006-5A5FA312BE2C}" dt="2025-10-22T22:46:46.945" v="2541" actId="1076"/>
          <ac:picMkLst>
            <pc:docMk/>
            <pc:sldMk cId="2467636086" sldId="274"/>
            <ac:picMk id="11" creationId="{E03235D6-6F4B-699A-D962-259336653A71}"/>
          </ac:picMkLst>
        </pc:picChg>
        <pc:picChg chg="add mod">
          <ac:chgData name="Nathalia Castiblanco" userId="abed44c472e9d689" providerId="LiveId" clId="{8ADBB9E4-6465-4D09-A006-5A5FA312BE2C}" dt="2025-10-22T22:46:19.085" v="2533" actId="1076"/>
          <ac:picMkLst>
            <pc:docMk/>
            <pc:sldMk cId="2467636086" sldId="274"/>
            <ac:picMk id="13" creationId="{390A4B38-4FED-2144-25C8-9739A09FC46E}"/>
          </ac:picMkLst>
        </pc:picChg>
        <pc:picChg chg="add mod">
          <ac:chgData name="Nathalia Castiblanco" userId="abed44c472e9d689" providerId="LiveId" clId="{8ADBB9E4-6465-4D09-A006-5A5FA312BE2C}" dt="2025-10-22T22:45:16.089" v="2518" actId="1076"/>
          <ac:picMkLst>
            <pc:docMk/>
            <pc:sldMk cId="2467636086" sldId="274"/>
            <ac:picMk id="15" creationId="{7EE62AC9-33CF-724D-68C1-6EFEDFDAA8B5}"/>
          </ac:picMkLst>
        </pc:picChg>
        <pc:picChg chg="add mod">
          <ac:chgData name="Nathalia Castiblanco" userId="abed44c472e9d689" providerId="LiveId" clId="{8ADBB9E4-6465-4D09-A006-5A5FA312BE2C}" dt="2025-10-22T22:45:12.033" v="2516" actId="1076"/>
          <ac:picMkLst>
            <pc:docMk/>
            <pc:sldMk cId="2467636086" sldId="274"/>
            <ac:picMk id="17" creationId="{F1EE48E0-D811-73C0-EC4C-5657C6409B68}"/>
          </ac:picMkLst>
        </pc:picChg>
      </pc:sldChg>
      <pc:sldChg chg="addSp delSp modSp new mod ord setBg">
        <pc:chgData name="Nathalia Castiblanco" userId="abed44c472e9d689" providerId="LiveId" clId="{8ADBB9E4-6465-4D09-A006-5A5FA312BE2C}" dt="2025-10-22T17:15:30.485" v="1492"/>
        <pc:sldMkLst>
          <pc:docMk/>
          <pc:sldMk cId="1420417816" sldId="275"/>
        </pc:sldMkLst>
        <pc:spChg chg="del mod">
          <ac:chgData name="Nathalia Castiblanco" userId="abed44c472e9d689" providerId="LiveId" clId="{8ADBB9E4-6465-4D09-A006-5A5FA312BE2C}" dt="2025-10-22T16:12:53.740" v="966" actId="478"/>
          <ac:spMkLst>
            <pc:docMk/>
            <pc:sldMk cId="1420417816" sldId="275"/>
            <ac:spMk id="2" creationId="{E08E74C8-E62C-653D-1C23-9D6F1B5D3251}"/>
          </ac:spMkLst>
        </pc:spChg>
        <pc:spChg chg="del mod">
          <ac:chgData name="Nathalia Castiblanco" userId="abed44c472e9d689" providerId="LiveId" clId="{8ADBB9E4-6465-4D09-A006-5A5FA312BE2C}" dt="2025-10-22T16:12:56.829" v="968" actId="478"/>
          <ac:spMkLst>
            <pc:docMk/>
            <pc:sldMk cId="1420417816" sldId="275"/>
            <ac:spMk id="3" creationId="{F6AA2CD2-5799-EABB-2047-4456611D07AD}"/>
          </ac:spMkLst>
        </pc:spChg>
        <pc:spChg chg="add mod">
          <ac:chgData name="Nathalia Castiblanco" userId="abed44c472e9d689" providerId="LiveId" clId="{8ADBB9E4-6465-4D09-A006-5A5FA312BE2C}" dt="2025-10-22T16:15:47.462" v="986" actId="1076"/>
          <ac:spMkLst>
            <pc:docMk/>
            <pc:sldMk cId="1420417816" sldId="275"/>
            <ac:spMk id="6" creationId="{4290C987-41AC-19E2-21FA-59366857C563}"/>
          </ac:spMkLst>
        </pc:spChg>
        <pc:spChg chg="add mod">
          <ac:chgData name="Nathalia Castiblanco" userId="abed44c472e9d689" providerId="LiveId" clId="{8ADBB9E4-6465-4D09-A006-5A5FA312BE2C}" dt="2025-10-22T16:17:42.275" v="998" actId="207"/>
          <ac:spMkLst>
            <pc:docMk/>
            <pc:sldMk cId="1420417816" sldId="275"/>
            <ac:spMk id="7" creationId="{DB0177CE-BD92-528D-C409-7C87C3146763}"/>
          </ac:spMkLst>
        </pc:spChg>
        <pc:spChg chg="add mod">
          <ac:chgData name="Nathalia Castiblanco" userId="abed44c472e9d689" providerId="LiveId" clId="{8ADBB9E4-6465-4D09-A006-5A5FA312BE2C}" dt="2025-10-22T16:16:28.903" v="995" actId="207"/>
          <ac:spMkLst>
            <pc:docMk/>
            <pc:sldMk cId="1420417816" sldId="275"/>
            <ac:spMk id="8" creationId="{929766EF-25EF-306D-AD5A-FFB05BE99633}"/>
          </ac:spMkLst>
        </pc:spChg>
        <pc:spChg chg="add mod">
          <ac:chgData name="Nathalia Castiblanco" userId="abed44c472e9d689" providerId="LiveId" clId="{8ADBB9E4-6465-4D09-A006-5A5FA312BE2C}" dt="2025-10-22T16:37:17.263" v="1169" actId="1076"/>
          <ac:spMkLst>
            <pc:docMk/>
            <pc:sldMk cId="1420417816" sldId="275"/>
            <ac:spMk id="9" creationId="{35ED267D-4653-6402-85DC-80B9A99AC742}"/>
          </ac:spMkLst>
        </pc:spChg>
        <pc:spChg chg="add mod">
          <ac:chgData name="Nathalia Castiblanco" userId="abed44c472e9d689" providerId="LiveId" clId="{8ADBB9E4-6465-4D09-A006-5A5FA312BE2C}" dt="2025-10-22T16:37:21.620" v="1170" actId="1076"/>
          <ac:spMkLst>
            <pc:docMk/>
            <pc:sldMk cId="1420417816" sldId="275"/>
            <ac:spMk id="10" creationId="{56C2F53F-579B-91B9-36DB-CA21EB3A581A}"/>
          </ac:spMkLst>
        </pc:spChg>
        <pc:spChg chg="add mod">
          <ac:chgData name="Nathalia Castiblanco" userId="abed44c472e9d689" providerId="LiveId" clId="{8ADBB9E4-6465-4D09-A006-5A5FA312BE2C}" dt="2025-10-22T16:37:37.743" v="1174" actId="1076"/>
          <ac:spMkLst>
            <pc:docMk/>
            <pc:sldMk cId="1420417816" sldId="275"/>
            <ac:spMk id="11" creationId="{39C63CC9-92CD-476B-71B9-52E065EE5292}"/>
          </ac:spMkLst>
        </pc:spChg>
        <pc:spChg chg="add mod">
          <ac:chgData name="Nathalia Castiblanco" userId="abed44c472e9d689" providerId="LiveId" clId="{8ADBB9E4-6465-4D09-A006-5A5FA312BE2C}" dt="2025-10-22T16:30:11.253" v="1131"/>
          <ac:spMkLst>
            <pc:docMk/>
            <pc:sldMk cId="1420417816" sldId="275"/>
            <ac:spMk id="12" creationId="{F9B194E1-8C5F-10E0-6555-530DB2B2FE6C}"/>
          </ac:spMkLst>
        </pc:spChg>
        <pc:picChg chg="add mod">
          <ac:chgData name="Nathalia Castiblanco" userId="abed44c472e9d689" providerId="LiveId" clId="{8ADBB9E4-6465-4D09-A006-5A5FA312BE2C}" dt="2025-10-22T16:13:22.001" v="974" actId="962"/>
          <ac:picMkLst>
            <pc:docMk/>
            <pc:sldMk cId="1420417816" sldId="275"/>
            <ac:picMk id="5" creationId="{77B457B0-D472-E447-DD69-002E9C54CBBF}"/>
          </ac:picMkLst>
        </pc:picChg>
      </pc:sldChg>
      <pc:sldChg chg="addSp delSp modSp add mod ord">
        <pc:chgData name="Nathalia Castiblanco" userId="abed44c472e9d689" providerId="LiveId" clId="{8ADBB9E4-6465-4D09-A006-5A5FA312BE2C}" dt="2025-10-22T19:25:26.797" v="1783" actId="1035"/>
        <pc:sldMkLst>
          <pc:docMk/>
          <pc:sldMk cId="2590125900" sldId="276"/>
        </pc:sldMkLst>
        <pc:spChg chg="add mod">
          <ac:chgData name="Nathalia Castiblanco" userId="abed44c472e9d689" providerId="LiveId" clId="{8ADBB9E4-6465-4D09-A006-5A5FA312BE2C}" dt="2025-10-22T18:57:18.112" v="1746" actId="1036"/>
          <ac:spMkLst>
            <pc:docMk/>
            <pc:sldMk cId="2590125900" sldId="276"/>
            <ac:spMk id="2" creationId="{8F6BBE63-4C3A-6BF1-820C-781471685D0E}"/>
          </ac:spMkLst>
        </pc:spChg>
        <pc:spChg chg="add mod">
          <ac:chgData name="Nathalia Castiblanco" userId="abed44c472e9d689" providerId="LiveId" clId="{8ADBB9E4-6465-4D09-A006-5A5FA312BE2C}" dt="2025-10-22T19:23:20.908" v="1777" actId="20577"/>
          <ac:spMkLst>
            <pc:docMk/>
            <pc:sldMk cId="2590125900" sldId="276"/>
            <ac:spMk id="3" creationId="{B78E8ACE-BDFD-EC49-1691-A629C6B2A902}"/>
          </ac:spMkLst>
        </pc:spChg>
        <pc:picChg chg="add del mod">
          <ac:chgData name="Nathalia Castiblanco" userId="abed44c472e9d689" providerId="LiveId" clId="{8ADBB9E4-6465-4D09-A006-5A5FA312BE2C}" dt="2025-10-22T19:21:54.902" v="1770" actId="478"/>
          <ac:picMkLst>
            <pc:docMk/>
            <pc:sldMk cId="2590125900" sldId="276"/>
            <ac:picMk id="6" creationId="{1C4C68BC-8DB5-8175-9FD3-293377168BF4}"/>
          </ac:picMkLst>
        </pc:picChg>
        <pc:picChg chg="add mod">
          <ac:chgData name="Nathalia Castiblanco" userId="abed44c472e9d689" providerId="LiveId" clId="{8ADBB9E4-6465-4D09-A006-5A5FA312BE2C}" dt="2025-10-22T19:25:26.797" v="1783" actId="1035"/>
          <ac:picMkLst>
            <pc:docMk/>
            <pc:sldMk cId="2590125900" sldId="276"/>
            <ac:picMk id="8" creationId="{B70BCB7C-702C-4F6A-C852-B2364E1793A9}"/>
          </ac:picMkLst>
        </pc:picChg>
      </pc:sldChg>
      <pc:sldChg chg="addSp delSp modSp add mod ord">
        <pc:chgData name="Nathalia Castiblanco" userId="abed44c472e9d689" providerId="LiveId" clId="{8ADBB9E4-6465-4D09-A006-5A5FA312BE2C}" dt="2025-10-22T19:36:08.584" v="1836" actId="255"/>
        <pc:sldMkLst>
          <pc:docMk/>
          <pc:sldMk cId="825635010" sldId="277"/>
        </pc:sldMkLst>
        <pc:spChg chg="add del mod">
          <ac:chgData name="Nathalia Castiblanco" userId="abed44c472e9d689" providerId="LiveId" clId="{8ADBB9E4-6465-4D09-A006-5A5FA312BE2C}" dt="2025-10-22T19:26:39.497" v="1784" actId="478"/>
          <ac:spMkLst>
            <pc:docMk/>
            <pc:sldMk cId="825635010" sldId="277"/>
            <ac:spMk id="3" creationId="{C55064AE-5A29-8554-F685-197D4946AA0A}"/>
          </ac:spMkLst>
        </pc:spChg>
        <pc:spChg chg="add mod">
          <ac:chgData name="Nathalia Castiblanco" userId="abed44c472e9d689" providerId="LiveId" clId="{8ADBB9E4-6465-4D09-A006-5A5FA312BE2C}" dt="2025-10-22T19:33:10.619" v="1809" actId="1076"/>
          <ac:spMkLst>
            <pc:docMk/>
            <pc:sldMk cId="825635010" sldId="277"/>
            <ac:spMk id="4" creationId="{61B3A582-45C3-2F6D-5F21-C30205DB57AC}"/>
          </ac:spMkLst>
        </pc:spChg>
        <pc:spChg chg="add del mod">
          <ac:chgData name="Nathalia Castiblanco" userId="abed44c472e9d689" providerId="LiveId" clId="{8ADBB9E4-6465-4D09-A006-5A5FA312BE2C}" dt="2025-10-22T19:26:50.615" v="1786" actId="478"/>
          <ac:spMkLst>
            <pc:docMk/>
            <pc:sldMk cId="825635010" sldId="277"/>
            <ac:spMk id="5" creationId="{8B8FFCB9-B80E-B000-AE1C-F48CFB43251C}"/>
          </ac:spMkLst>
        </pc:spChg>
        <pc:spChg chg="add mod">
          <ac:chgData name="Nathalia Castiblanco" userId="abed44c472e9d689" providerId="LiveId" clId="{8ADBB9E4-6465-4D09-A006-5A5FA312BE2C}" dt="2025-10-22T19:35:07.384" v="1830" actId="1076"/>
          <ac:spMkLst>
            <pc:docMk/>
            <pc:sldMk cId="825635010" sldId="277"/>
            <ac:spMk id="7" creationId="{02544552-F10E-2E70-96CC-582005E32A7A}"/>
          </ac:spMkLst>
        </pc:spChg>
        <pc:spChg chg="add del mod">
          <ac:chgData name="Nathalia Castiblanco" userId="abed44c472e9d689" providerId="LiveId" clId="{8ADBB9E4-6465-4D09-A006-5A5FA312BE2C}" dt="2025-10-22T19:33:16.598" v="1812"/>
          <ac:spMkLst>
            <pc:docMk/>
            <pc:sldMk cId="825635010" sldId="277"/>
            <ac:spMk id="13" creationId="{316A54A7-738F-CA4F-2B4F-672A2FF2762D}"/>
          </ac:spMkLst>
        </pc:spChg>
        <pc:spChg chg="add mod">
          <ac:chgData name="Nathalia Castiblanco" userId="abed44c472e9d689" providerId="LiveId" clId="{8ADBB9E4-6465-4D09-A006-5A5FA312BE2C}" dt="2025-10-22T19:33:08.080" v="1808" actId="1076"/>
          <ac:spMkLst>
            <pc:docMk/>
            <pc:sldMk cId="825635010" sldId="277"/>
            <ac:spMk id="14" creationId="{0BAA9D15-1334-A8F4-07CC-CA18E0820F77}"/>
          </ac:spMkLst>
        </pc:spChg>
        <pc:spChg chg="add mod">
          <ac:chgData name="Nathalia Castiblanco" userId="abed44c472e9d689" providerId="LiveId" clId="{8ADBB9E4-6465-4D09-A006-5A5FA312BE2C}" dt="2025-10-22T19:36:08.584" v="1836" actId="255"/>
          <ac:spMkLst>
            <pc:docMk/>
            <pc:sldMk cId="825635010" sldId="277"/>
            <ac:spMk id="18" creationId="{0DEEE2F0-EA91-19FA-E720-CB1AAE304D4B}"/>
          </ac:spMkLst>
        </pc:spChg>
        <pc:picChg chg="del">
          <ac:chgData name="Nathalia Castiblanco" userId="abed44c472e9d689" providerId="LiveId" clId="{8ADBB9E4-6465-4D09-A006-5A5FA312BE2C}" dt="2025-10-22T17:01:30.111" v="1460" actId="478"/>
          <ac:picMkLst>
            <pc:docMk/>
            <pc:sldMk cId="825635010" sldId="277"/>
            <ac:picMk id="2" creationId="{03DB0ACF-D312-1870-F3D1-E9C347978D6F}"/>
          </ac:picMkLst>
        </pc:picChg>
        <pc:picChg chg="del">
          <ac:chgData name="Nathalia Castiblanco" userId="abed44c472e9d689" providerId="LiveId" clId="{8ADBB9E4-6465-4D09-A006-5A5FA312BE2C}" dt="2025-10-22T17:01:30.111" v="1460" actId="478"/>
          <ac:picMkLst>
            <pc:docMk/>
            <pc:sldMk cId="825635010" sldId="277"/>
            <ac:picMk id="6" creationId="{E59D600C-0A40-3566-1CD6-E2CA227AF498}"/>
          </ac:picMkLst>
        </pc:picChg>
        <pc:picChg chg="del">
          <ac:chgData name="Nathalia Castiblanco" userId="abed44c472e9d689" providerId="LiveId" clId="{8ADBB9E4-6465-4D09-A006-5A5FA312BE2C}" dt="2025-10-22T17:01:30.111" v="1460" actId="478"/>
          <ac:picMkLst>
            <pc:docMk/>
            <pc:sldMk cId="825635010" sldId="277"/>
            <ac:picMk id="8" creationId="{ADD5F035-988A-FD29-61ED-22912BB40F9C}"/>
          </ac:picMkLst>
        </pc:picChg>
        <pc:picChg chg="del">
          <ac:chgData name="Nathalia Castiblanco" userId="abed44c472e9d689" providerId="LiveId" clId="{8ADBB9E4-6465-4D09-A006-5A5FA312BE2C}" dt="2025-10-22T17:01:30.111" v="1460" actId="478"/>
          <ac:picMkLst>
            <pc:docMk/>
            <pc:sldMk cId="825635010" sldId="277"/>
            <ac:picMk id="10" creationId="{019BC763-4603-2B55-63F1-514C645A46A6}"/>
          </ac:picMkLst>
        </pc:picChg>
        <pc:picChg chg="add mod">
          <ac:chgData name="Nathalia Castiblanco" userId="abed44c472e9d689" providerId="LiveId" clId="{8ADBB9E4-6465-4D09-A006-5A5FA312BE2C}" dt="2025-10-22T17:26:43.130" v="1579"/>
          <ac:picMkLst>
            <pc:docMk/>
            <pc:sldMk cId="825635010" sldId="277"/>
            <ac:picMk id="12" creationId="{7AF743E9-E39E-3A1B-3D23-A637F05FBF0C}"/>
          </ac:picMkLst>
        </pc:picChg>
        <pc:inkChg chg="add">
          <ac:chgData name="Nathalia Castiblanco" userId="abed44c472e9d689" providerId="LiveId" clId="{8ADBB9E4-6465-4D09-A006-5A5FA312BE2C}" dt="2025-10-22T17:25:17.552" v="1570" actId="9405"/>
          <ac:inkMkLst>
            <pc:docMk/>
            <pc:sldMk cId="825635010" sldId="277"/>
            <ac:inkMk id="11" creationId="{2729ADFA-D5E1-2259-CBA6-3D5C36C1DE41}"/>
          </ac:inkMkLst>
        </pc:inkChg>
        <pc:cxnChg chg="add mod">
          <ac:chgData name="Nathalia Castiblanco" userId="abed44c472e9d689" providerId="LiveId" clId="{8ADBB9E4-6465-4D09-A006-5A5FA312BE2C}" dt="2025-10-22T19:35:07.384" v="1830" actId="1076"/>
          <ac:cxnSpMkLst>
            <pc:docMk/>
            <pc:sldMk cId="825635010" sldId="277"/>
            <ac:cxnSpMk id="16" creationId="{BA6F355A-E1ED-8A2D-BDF2-CFE5F9B1D54A}"/>
          </ac:cxnSpMkLst>
        </pc:cxnChg>
      </pc:sldChg>
      <pc:sldChg chg="new del">
        <pc:chgData name="Nathalia Castiblanco" userId="abed44c472e9d689" providerId="LiveId" clId="{8ADBB9E4-6465-4D09-A006-5A5FA312BE2C}" dt="2025-10-22T17:25:28.407" v="1572" actId="2696"/>
        <pc:sldMkLst>
          <pc:docMk/>
          <pc:sldMk cId="3334356153" sldId="278"/>
        </pc:sldMkLst>
      </pc:sldChg>
      <pc:sldChg chg="addSp modSp add mod">
        <pc:chgData name="Nathalia Castiblanco" userId="abed44c472e9d689" providerId="LiveId" clId="{8ADBB9E4-6465-4D09-A006-5A5FA312BE2C}" dt="2025-10-22T21:10:32.722" v="2330" actId="1035"/>
        <pc:sldMkLst>
          <pc:docMk/>
          <pc:sldMk cId="3597854342" sldId="278"/>
        </pc:sldMkLst>
        <pc:spChg chg="mod">
          <ac:chgData name="Nathalia Castiblanco" userId="abed44c472e9d689" providerId="LiveId" clId="{8ADBB9E4-6465-4D09-A006-5A5FA312BE2C}" dt="2025-10-22T21:10:22.720" v="2316" actId="1076"/>
          <ac:spMkLst>
            <pc:docMk/>
            <pc:sldMk cId="3597854342" sldId="278"/>
            <ac:spMk id="3" creationId="{CAC38A28-48A7-B29F-DE65-BAB3D7BC34CC}"/>
          </ac:spMkLst>
        </pc:spChg>
        <pc:spChg chg="add mod">
          <ac:chgData name="Nathalia Castiblanco" userId="abed44c472e9d689" providerId="LiveId" clId="{8ADBB9E4-6465-4D09-A006-5A5FA312BE2C}" dt="2025-10-22T21:10:32.722" v="2330" actId="1035"/>
          <ac:spMkLst>
            <pc:docMk/>
            <pc:sldMk cId="3597854342" sldId="278"/>
            <ac:spMk id="4" creationId="{B3E523F1-E599-7FFC-375D-3112E08B6ABF}"/>
          </ac:spMkLst>
        </pc:spChg>
        <pc:spChg chg="add mod">
          <ac:chgData name="Nathalia Castiblanco" userId="abed44c472e9d689" providerId="LiveId" clId="{8ADBB9E4-6465-4D09-A006-5A5FA312BE2C}" dt="2025-10-22T21:10:32.722" v="2330" actId="1035"/>
          <ac:spMkLst>
            <pc:docMk/>
            <pc:sldMk cId="3597854342" sldId="278"/>
            <ac:spMk id="5" creationId="{DF40B76A-0F1E-7808-7B72-E78C55FC7BC1}"/>
          </ac:spMkLst>
        </pc:spChg>
      </pc:sldChg>
      <pc:sldChg chg="addSp delSp modSp add mod">
        <pc:chgData name="Nathalia Castiblanco" userId="abed44c472e9d689" providerId="LiveId" clId="{8ADBB9E4-6465-4D09-A006-5A5FA312BE2C}" dt="2025-10-22T22:50:02.445" v="2571" actId="1076"/>
        <pc:sldMkLst>
          <pc:docMk/>
          <pc:sldMk cId="2895338697" sldId="279"/>
        </pc:sldMkLst>
        <pc:picChg chg="add del mod">
          <ac:chgData name="Nathalia Castiblanco" userId="abed44c472e9d689" providerId="LiveId" clId="{8ADBB9E4-6465-4D09-A006-5A5FA312BE2C}" dt="2025-10-22T22:49:01.995" v="2552" actId="478"/>
          <ac:picMkLst>
            <pc:docMk/>
            <pc:sldMk cId="2895338697" sldId="279"/>
            <ac:picMk id="3" creationId="{8113374E-8F2F-DF9C-356D-0EAA05EFE442}"/>
          </ac:picMkLst>
        </pc:picChg>
        <pc:picChg chg="add mod">
          <ac:chgData name="Nathalia Castiblanco" userId="abed44c472e9d689" providerId="LiveId" clId="{8ADBB9E4-6465-4D09-A006-5A5FA312BE2C}" dt="2025-10-22T22:49:20.084" v="2556" actId="1076"/>
          <ac:picMkLst>
            <pc:docMk/>
            <pc:sldMk cId="2895338697" sldId="279"/>
            <ac:picMk id="5" creationId="{A3611BEA-A1CE-CEA7-307B-6746A7CB7043}"/>
          </ac:picMkLst>
        </pc:picChg>
        <pc:picChg chg="del">
          <ac:chgData name="Nathalia Castiblanco" userId="abed44c472e9d689" providerId="LiveId" clId="{8ADBB9E4-6465-4D09-A006-5A5FA312BE2C}" dt="2025-10-22T22:47:11.541" v="2543" actId="478"/>
          <ac:picMkLst>
            <pc:docMk/>
            <pc:sldMk cId="2895338697" sldId="279"/>
            <ac:picMk id="7" creationId="{A6900C5F-7A5F-AE87-C05B-786945A8B46C}"/>
          </ac:picMkLst>
        </pc:picChg>
        <pc:picChg chg="add mod">
          <ac:chgData name="Nathalia Castiblanco" userId="abed44c472e9d689" providerId="LiveId" clId="{8ADBB9E4-6465-4D09-A006-5A5FA312BE2C}" dt="2025-10-22T22:50:02.445" v="2571" actId="1076"/>
          <ac:picMkLst>
            <pc:docMk/>
            <pc:sldMk cId="2895338697" sldId="279"/>
            <ac:picMk id="8" creationId="{FBB284CB-6408-CC3E-D555-549FD8226E65}"/>
          </ac:picMkLst>
        </pc:picChg>
        <pc:picChg chg="del">
          <ac:chgData name="Nathalia Castiblanco" userId="abed44c472e9d689" providerId="LiveId" clId="{8ADBB9E4-6465-4D09-A006-5A5FA312BE2C}" dt="2025-10-22T22:49:34.563" v="2560" actId="478"/>
          <ac:picMkLst>
            <pc:docMk/>
            <pc:sldMk cId="2895338697" sldId="279"/>
            <ac:picMk id="9" creationId="{02B5A423-7407-02C2-B8BA-14F6F402956F}"/>
          </ac:picMkLst>
        </pc:picChg>
        <pc:picChg chg="del mod">
          <ac:chgData name="Nathalia Castiblanco" userId="abed44c472e9d689" providerId="LiveId" clId="{8ADBB9E4-6465-4D09-A006-5A5FA312BE2C}" dt="2025-10-22T22:49:38.216" v="2562" actId="478"/>
          <ac:picMkLst>
            <pc:docMk/>
            <pc:sldMk cId="2895338697" sldId="279"/>
            <ac:picMk id="11" creationId="{9DADB3FF-3A50-534C-C9FC-1EE3A6D07B48}"/>
          </ac:picMkLst>
        </pc:picChg>
        <pc:picChg chg="del mod">
          <ac:chgData name="Nathalia Castiblanco" userId="abed44c472e9d689" providerId="LiveId" clId="{8ADBB9E4-6465-4D09-A006-5A5FA312BE2C}" dt="2025-10-22T22:49:41.466" v="2564" actId="478"/>
          <ac:picMkLst>
            <pc:docMk/>
            <pc:sldMk cId="2895338697" sldId="279"/>
            <ac:picMk id="13" creationId="{8DD1C586-9AD5-121A-39E5-BDD2FF6DD31F}"/>
          </ac:picMkLst>
        </pc:picChg>
        <pc:picChg chg="del mod">
          <ac:chgData name="Nathalia Castiblanco" userId="abed44c472e9d689" providerId="LiveId" clId="{8ADBB9E4-6465-4D09-A006-5A5FA312BE2C}" dt="2025-10-22T22:49:39.860" v="2563" actId="478"/>
          <ac:picMkLst>
            <pc:docMk/>
            <pc:sldMk cId="2895338697" sldId="279"/>
            <ac:picMk id="15" creationId="{DE87B974-FA43-82D8-5002-5C39282F9EDD}"/>
          </ac:picMkLst>
        </pc:picChg>
        <pc:picChg chg="del mod">
          <ac:chgData name="Nathalia Castiblanco" userId="abed44c472e9d689" providerId="LiveId" clId="{8ADBB9E4-6465-4D09-A006-5A5FA312BE2C}" dt="2025-10-22T22:49:36.334" v="2561" actId="478"/>
          <ac:picMkLst>
            <pc:docMk/>
            <pc:sldMk cId="2895338697" sldId="279"/>
            <ac:picMk id="17" creationId="{5898B4DB-13F2-BC4F-3605-9F48CB86719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2T17:25:17.5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D4426-31E2-4940-8424-4CFA307A4609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F2ED8-81CD-4B6C-9F44-DE3361C272B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733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2ED8-81CD-4B6C-9F44-DE3361C272B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819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F2ED8-81CD-4B6C-9F44-DE3361C272B0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1835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C6BDD-0E39-40B6-E36C-A4321030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3962B5-ED42-7D89-E1C3-560EF8B7A0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F13DD8-F978-8DD6-A4FB-2A5940AFD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6DEE7-A38F-A475-6762-43A481CB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CE548A-BF64-EABA-78E5-28BED430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034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661EFC-4330-AD6A-98A6-BCD374CE6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0D4D77-56F0-E461-FD5E-0134B1A72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4133C6-2E88-D263-7A32-72A6FBCE8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A04977-0B67-85D5-9356-CEFBAAF6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8E0948-2AFA-05E4-2ABD-4B2D7F71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2519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DA66D9-EB73-E335-97B7-20F44490ED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EB64587-5A54-CDA1-49B8-8C4745E5F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1A6A71-BF09-66DF-9BDD-F5F58035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E5E765-5652-DFBB-75F5-82EF4D8B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1AFEC5-0191-1318-D7AA-85EE86D81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7216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77CEAF-C491-F2AE-700B-92740FBC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DF92A0-D312-CA91-7B26-088FC3E3F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EDDEC-7C3C-10DD-E301-BCC12252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EE8101-B9E6-FF55-3697-D3B2D3FD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1C0DC7-2D84-8DA2-E1E8-8C98451C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9863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B28C9C-F2E0-6A77-3967-F539552D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210C79-550D-89AD-C01D-5178BDA23C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8BFB4C-F15A-E3BB-9ECA-EFE68D619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BE9B74-0ACD-DBA4-6456-8A14A23A7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A29C1E-FCDE-009B-8C71-412BECECC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0096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4F866C-2DF5-AC36-1F26-9D642849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FE25DC-DB89-5BB9-AF47-C9161705D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4B5FA8B-792E-4DFE-5844-A53A340767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3026FDB-AADB-1C28-96F8-9AB3F016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DEFC719-C66E-D2A6-ECB6-4926A46FC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48D97D-E0CC-C667-A65B-89CEAEDEC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254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80ED54-3B6A-6687-813A-AA10AEBD9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EF6CD3-504D-1DC0-D70B-EAB83B83F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F157AB-257C-9A85-5BCF-736A26C0F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FBDCD3E-3433-03EF-C882-62EFCD531C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26A4A3B-61E9-94C6-3E31-4504D1A6C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C78DBE-31BE-B0F4-32CA-7D250AAF2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F4D2CC9-4358-E194-DB71-DCD39F514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F6AC24C-920C-2E3D-1BAE-FB220669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3240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A8F24-B64B-BDC3-A6EE-AEFBA923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2143BCC-2B1B-6B74-0E7F-CBDD10E1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AF6F5BC-201E-22C1-5552-71B3C2CA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CF21C49-FE7C-B406-C0FB-1A404C70E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8191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92A149-2227-AC0E-34C5-1F247950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AE56955-C0D5-2801-28E0-21DE2FC37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D91E8B-59A4-C2F4-8F71-C14BEBC3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442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D6A2D-AF95-61FC-7AC5-6254535C2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BA7449-0AF1-7D90-86C2-5938D51C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078600-1B0B-E4D1-6E86-270217FF6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B336F8F-2FC1-C6BF-6A29-407F41A7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F3C0C9-90C8-B9DF-B641-25299302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89A3C-A607-54C0-C01E-E122CB5EC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5947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4DF24D-1467-B7D2-9541-41B9910C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303D06B-E7E5-EF96-9FC0-9AFE58ACE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D5B3243-9DF9-4F37-8A29-E7B5A7907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5E408E-F5C7-786D-4A96-3BB5BBEA9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5F6B47-C7C4-F81B-200A-7B7B1A8A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CE01B2-F61A-133D-58D1-7E35DC386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550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1448AB9-F230-A82E-81C9-5D4FB82A6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C5FE28-7378-B2A3-F4FD-576DECEF3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1B5B5-CCDC-75BC-7146-268A34ACF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1FEB7-4A37-4E0B-AFF9-71093D6F0495}" type="datetimeFigureOut">
              <a:rPr lang="es-CO" smtClean="0"/>
              <a:t>22/10/2025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587CE-1AE9-BBE6-98FE-FAFF86C83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3756D0-A586-7DDD-ECFB-B61917764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15714F-B930-4303-9C29-F7C0ACC3A44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7989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270.png"/><Relationship Id="rId26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36.png"/><Relationship Id="rId7" Type="http://schemas.openxmlformats.org/officeDocument/2006/relationships/image" Target="../media/image160.png"/><Relationship Id="rId12" Type="http://schemas.openxmlformats.org/officeDocument/2006/relationships/image" Target="../media/image31.png"/><Relationship Id="rId17" Type="http://schemas.openxmlformats.org/officeDocument/2006/relationships/image" Target="../media/image260.png"/><Relationship Id="rId25" Type="http://schemas.openxmlformats.org/officeDocument/2006/relationships/image" Target="../media/image40.png"/><Relationship Id="rId2" Type="http://schemas.openxmlformats.org/officeDocument/2006/relationships/image" Target="../media/image25.jpeg"/><Relationship Id="rId16" Type="http://schemas.openxmlformats.org/officeDocument/2006/relationships/image" Target="../media/image35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30.png"/><Relationship Id="rId24" Type="http://schemas.openxmlformats.org/officeDocument/2006/relationships/image" Target="../media/image39.png"/><Relationship Id="rId5" Type="http://schemas.openxmlformats.org/officeDocument/2006/relationships/image" Target="../media/image140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image" Target="../media/image29.png"/><Relationship Id="rId19" Type="http://schemas.openxmlformats.org/officeDocument/2006/relationships/image" Target="../media/image280.png"/><Relationship Id="rId4" Type="http://schemas.openxmlformats.org/officeDocument/2006/relationships/image" Target="../media/image130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5.wdp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botella de plástico&#10;&#10;El contenido generado por IA puede ser incorrecto.">
            <a:extLst>
              <a:ext uri="{FF2B5EF4-FFF2-40B4-BE49-F238E27FC236}">
                <a16:creationId xmlns:a16="http://schemas.microsoft.com/office/drawing/2014/main" id="{896D515F-A880-DA4D-4596-49BE51413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4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2AE536F-1C61-CE77-CB48-568D98E7DBB8}"/>
              </a:ext>
            </a:extLst>
          </p:cNvPr>
          <p:cNvSpPr txBox="1"/>
          <p:nvPr/>
        </p:nvSpPr>
        <p:spPr>
          <a:xfrm>
            <a:off x="5034116" y="1179871"/>
            <a:ext cx="6440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5400" b="1" dirty="0">
                <a:solidFill>
                  <a:srgbClr val="604F9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 enfriamiento de la cerveza a la inteligencia artificial</a:t>
            </a:r>
            <a:endParaRPr lang="es-CO" sz="5400" b="1" dirty="0">
              <a:solidFill>
                <a:srgbClr val="604F9F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C1D0A0A-D188-37A0-EB0E-9D7F42CD0459}"/>
              </a:ext>
            </a:extLst>
          </p:cNvPr>
          <p:cNvSpPr txBox="1"/>
          <p:nvPr/>
        </p:nvSpPr>
        <p:spPr>
          <a:xfrm>
            <a:off x="5034116" y="4807974"/>
            <a:ext cx="3426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00206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Nathalia Castiblanco</a:t>
            </a:r>
            <a:endParaRPr lang="es-CO" sz="2000" dirty="0">
              <a:solidFill>
                <a:srgbClr val="00206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55217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B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 descr="Dibujo animado de un personaje animado&#10;&#10;El contenido generado por IA puede ser incorrecto.">
            <a:extLst>
              <a:ext uri="{FF2B5EF4-FFF2-40B4-BE49-F238E27FC236}">
                <a16:creationId xmlns:a16="http://schemas.microsoft.com/office/drawing/2014/main" id="{8C949EB1-BCE7-5DB4-C67D-D9972EFF3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C573CB4-4F43-6C5D-B9F6-EB926FAE4A0C}"/>
              </a:ext>
            </a:extLst>
          </p:cNvPr>
          <p:cNvSpPr txBox="1"/>
          <p:nvPr/>
        </p:nvSpPr>
        <p:spPr>
          <a:xfrm>
            <a:off x="4345858" y="2156127"/>
            <a:ext cx="747251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🔹 </a:t>
            </a:r>
            <a:r>
              <a:rPr lang="es-MX" sz="2200" b="1" dirty="0">
                <a:solidFill>
                  <a:srgbClr val="5722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¿Por qué son tan poderosas?</a:t>
            </a:r>
            <a:b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Porque nos permiten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predecir el futuro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 de un sistema solo conociendo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cómo cambia ahora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s-MX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💪 </a:t>
            </a:r>
            <a:r>
              <a:rPr lang="es-MX" sz="2200" b="1" dirty="0">
                <a:solidFill>
                  <a:srgbClr val="5722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Sus “superpoderes”:</a:t>
            </a:r>
            <a:endParaRPr lang="es-MX" sz="2200" dirty="0">
              <a:solidFill>
                <a:srgbClr val="57221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🌍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Describen la naturaleza: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 desde el enfriamiento de un café hasta la expansión del universo.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🧬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Modelan la vida: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 crecimiento de poblaciones, propagación de virus, dinámica neuronal.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⚙️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Predicen el movimiento: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 trayectorias, vibraciones, órbitas y flujos.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A134E2-836C-3D3E-C75C-8611033E5E40}"/>
              </a:ext>
            </a:extLst>
          </p:cNvPr>
          <p:cNvSpPr txBox="1"/>
          <p:nvPr/>
        </p:nvSpPr>
        <p:spPr>
          <a:xfrm>
            <a:off x="3991898" y="373004"/>
            <a:ext cx="7236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srgbClr val="572219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ecuaciones diferenciales: el poder de entender el cambio</a:t>
            </a:r>
            <a:endParaRPr lang="es-CO" sz="3600" dirty="0">
              <a:solidFill>
                <a:srgbClr val="572219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2545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7B457B0-D472-E447-DD69-002E9C54C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290C987-41AC-19E2-21FA-59366857C563}"/>
              </a:ext>
            </a:extLst>
          </p:cNvPr>
          <p:cNvSpPr txBox="1"/>
          <p:nvPr/>
        </p:nvSpPr>
        <p:spPr>
          <a:xfrm>
            <a:off x="806244" y="312087"/>
            <a:ext cx="3696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Ecuación de Schrödinger (Mecánica cuántica)</a:t>
            </a:r>
            <a:endParaRPr lang="es-CO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0177CE-BD92-528D-C409-7C87C3146763}"/>
              </a:ext>
            </a:extLst>
          </p:cNvPr>
          <p:cNvSpPr txBox="1"/>
          <p:nvPr/>
        </p:nvSpPr>
        <p:spPr>
          <a:xfrm>
            <a:off x="732503" y="4431809"/>
            <a:ext cx="3696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Ecuaciones de Einstein del campo gravitacional</a:t>
            </a:r>
            <a:endParaRPr lang="es-CO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29766EF-25EF-306D-AD5A-FFB05BE99633}"/>
              </a:ext>
            </a:extLst>
          </p:cNvPr>
          <p:cNvSpPr txBox="1"/>
          <p:nvPr/>
        </p:nvSpPr>
        <p:spPr>
          <a:xfrm>
            <a:off x="806244" y="2371948"/>
            <a:ext cx="3696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Ecuaciones de Navier–Stokes (Fluidos)</a:t>
            </a:r>
            <a:endParaRPr lang="es-CO" sz="24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5ED267D-4653-6402-85DC-80B9A99AC742}"/>
                  </a:ext>
                </a:extLst>
              </p:cNvPr>
              <p:cNvSpPr txBox="1"/>
              <p:nvPr/>
            </p:nvSpPr>
            <p:spPr>
              <a:xfrm>
                <a:off x="757720" y="1250389"/>
                <a:ext cx="3793975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s-CO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CO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s-MX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CO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5ED267D-4653-6402-85DC-80B9A99AC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20" y="1250389"/>
                <a:ext cx="3793975" cy="741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6C2F53F-579B-91B9-36DB-CA21EB3A581A}"/>
                  </a:ext>
                </a:extLst>
              </p:cNvPr>
              <p:cNvSpPr txBox="1"/>
              <p:nvPr/>
            </p:nvSpPr>
            <p:spPr>
              <a:xfrm>
                <a:off x="250722" y="3402455"/>
                <a:ext cx="5363497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O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O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s-MX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num>
                            <m:den>
                              <m:r>
                                <a:rPr lang="es-CO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s-MX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s-MX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s-CO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s-MX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s-MX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−</m:t>
                      </m:r>
                      <m:r>
                        <m:rPr>
                          <m:sty m:val="p"/>
                        </m:rPr>
                        <a:rPr lang="es-CO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sSup>
                        <m:sSup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s-CO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s-MX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CO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s-CO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s-CO" sz="2400" b="1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56C2F53F-579B-91B9-36DB-CA21EB3A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22" y="3402455"/>
                <a:ext cx="5363497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9C63CC9-92CD-476B-71B9-52E065EE5292}"/>
                  </a:ext>
                </a:extLst>
              </p:cNvPr>
              <p:cNvSpPr txBox="1"/>
              <p:nvPr/>
            </p:nvSpPr>
            <p:spPr>
              <a:xfrm>
                <a:off x="182534" y="5462317"/>
                <a:ext cx="4796865" cy="6940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sty m:val="p"/>
                        </m:rPr>
                        <a:rPr lang="es-CO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sSub>
                        <m:sSubPr>
                          <m:ctrlP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s-CO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CO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8 </m:t>
                          </m:r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p>
                            <m:sSupPr>
                              <m:ctrlPr>
                                <a:rPr lang="es-CO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O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s-MX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CO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</m:oMath>
                  </m:oMathPara>
                </a14:m>
                <a:endParaRPr lang="es-CO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9C63CC9-92CD-476B-71B9-52E065EE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34" y="5462317"/>
                <a:ext cx="4796865" cy="6940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041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F44CB3-6F8C-F8DD-6534-079AABD1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4C2D245A-1A19-9AD2-CADD-5771B5ED7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689138B-18C0-B24F-0F2D-0C0BB461C148}"/>
              </a:ext>
            </a:extLst>
          </p:cNvPr>
          <p:cNvSpPr txBox="1"/>
          <p:nvPr/>
        </p:nvSpPr>
        <p:spPr>
          <a:xfrm>
            <a:off x="0" y="0"/>
            <a:ext cx="533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🧠 Red neuronal = grupo de amigos eligiendo una cerveza 🍺</a:t>
            </a:r>
            <a:endParaRPr lang="es-CO" sz="4000" b="1" dirty="0">
              <a:solidFill>
                <a:srgbClr val="FCECC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C47E68-C9DB-18C3-E5F8-1CE75516CDE1}"/>
              </a:ext>
            </a:extLst>
          </p:cNvPr>
          <p:cNvSpPr txBox="1"/>
          <p:nvPr/>
        </p:nvSpPr>
        <p:spPr>
          <a:xfrm>
            <a:off x="0" y="2554545"/>
            <a:ext cx="533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/>
              <a:t>1️⃣ </a:t>
            </a:r>
            <a:r>
              <a:rPr lang="es-MX" sz="2200" b="1" dirty="0">
                <a:solidFill>
                  <a:srgbClr val="FCECC8"/>
                </a:solidFill>
              </a:rPr>
              <a:t>Entradas:</a:t>
            </a:r>
            <a:r>
              <a:rPr lang="es-MX" sz="2200" dirty="0">
                <a:solidFill>
                  <a:srgbClr val="FCECC8"/>
                </a:solidFill>
              </a:rPr>
              <a:t> Precio, sabor, color, alcohol, opiniones → cada amigo los valora distinto.</a:t>
            </a:r>
            <a:br>
              <a:rPr lang="es-MX" sz="2200" dirty="0">
                <a:solidFill>
                  <a:srgbClr val="FCECC8"/>
                </a:solidFill>
              </a:rPr>
            </a:br>
            <a:r>
              <a:rPr lang="es-MX" sz="2200" b="1" dirty="0">
                <a:solidFill>
                  <a:srgbClr val="FCECC8"/>
                </a:solidFill>
              </a:rPr>
              <a:t>2️⃣ Pesos:</a:t>
            </a:r>
            <a:r>
              <a:rPr lang="es-MX" sz="2200" dirty="0">
                <a:solidFill>
                  <a:srgbClr val="FCECC8"/>
                </a:solidFill>
              </a:rPr>
              <a:t> Cada quien tiene sus gustos → la red ajusta esos “pesos” al aprender.</a:t>
            </a:r>
            <a:br>
              <a:rPr lang="es-MX" sz="2200" dirty="0">
                <a:solidFill>
                  <a:srgbClr val="FCECC8"/>
                </a:solidFill>
              </a:rPr>
            </a:br>
            <a:r>
              <a:rPr lang="es-MX" sz="2200" b="1" dirty="0">
                <a:solidFill>
                  <a:srgbClr val="FCECC8"/>
                </a:solidFill>
              </a:rPr>
              <a:t>3️⃣ Capa oculta:</a:t>
            </a:r>
            <a:r>
              <a:rPr lang="es-MX" sz="2200" dirty="0">
                <a:solidFill>
                  <a:srgbClr val="FCECC8"/>
                </a:solidFill>
              </a:rPr>
              <a:t> Opiniones intermedias (“me gusta la IPA”, “la </a:t>
            </a:r>
            <a:r>
              <a:rPr lang="es-MX" sz="2200" dirty="0" err="1">
                <a:solidFill>
                  <a:srgbClr val="FCECC8"/>
                </a:solidFill>
              </a:rPr>
              <a:t>Pilsner</a:t>
            </a:r>
            <a:r>
              <a:rPr lang="es-MX" sz="2200" dirty="0">
                <a:solidFill>
                  <a:srgbClr val="FCECC8"/>
                </a:solidFill>
              </a:rPr>
              <a:t> es barata”).</a:t>
            </a:r>
            <a:br>
              <a:rPr lang="es-MX" sz="2200" dirty="0">
                <a:solidFill>
                  <a:srgbClr val="FCECC8"/>
                </a:solidFill>
              </a:rPr>
            </a:br>
            <a:r>
              <a:rPr lang="es-MX" sz="2200" b="1" dirty="0">
                <a:solidFill>
                  <a:srgbClr val="FCECC8"/>
                </a:solidFill>
              </a:rPr>
              <a:t>4️⃣ Activación:</a:t>
            </a:r>
            <a:r>
              <a:rPr lang="es-MX" sz="2200" dirty="0">
                <a:solidFill>
                  <a:srgbClr val="FCECC8"/>
                </a:solidFill>
              </a:rPr>
              <a:t> Solo recomiendan si les gusta lo suficiente.</a:t>
            </a:r>
            <a:br>
              <a:rPr lang="es-MX" sz="2200" dirty="0">
                <a:solidFill>
                  <a:srgbClr val="FCECC8"/>
                </a:solidFill>
              </a:rPr>
            </a:br>
            <a:r>
              <a:rPr lang="es-MX" sz="2200" b="1" dirty="0">
                <a:solidFill>
                  <a:srgbClr val="FCECC8"/>
                </a:solidFill>
              </a:rPr>
              <a:t>5️⃣ Salida:</a:t>
            </a:r>
            <a:r>
              <a:rPr lang="es-MX" sz="2200" dirty="0">
                <a:solidFill>
                  <a:srgbClr val="FCECC8"/>
                </a:solidFill>
              </a:rPr>
              <a:t> Deciden juntos cuál cerveza comprar 🍻</a:t>
            </a:r>
            <a:br>
              <a:rPr lang="es-MX" sz="2200" dirty="0">
                <a:solidFill>
                  <a:srgbClr val="FCECC8"/>
                </a:solidFill>
              </a:rPr>
            </a:br>
            <a:r>
              <a:rPr lang="es-MX" sz="2200" b="1" dirty="0">
                <a:solidFill>
                  <a:srgbClr val="FCECC8"/>
                </a:solidFill>
              </a:rPr>
              <a:t>6️⃣ Retroalimentación:</a:t>
            </a:r>
            <a:r>
              <a:rPr lang="es-MX" sz="2200" dirty="0">
                <a:solidFill>
                  <a:srgbClr val="FCECC8"/>
                </a:solidFill>
              </a:rPr>
              <a:t> Si no les gustó, ajustan sus preferencias para la próxima.</a:t>
            </a:r>
            <a:endParaRPr lang="es-CO" sz="2200" dirty="0">
              <a:solidFill>
                <a:srgbClr val="FCEC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90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FC96A-7AAF-D445-1DC3-58F2359D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15745D40-1BAA-A2D7-3C39-A2CE74604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04" y="0"/>
            <a:ext cx="6858000" cy="6858000"/>
          </a:xfrm>
          <a:prstGeom prst="rect">
            <a:avLst/>
          </a:prstGeom>
        </p:spPr>
      </p:pic>
      <p:grpSp>
        <p:nvGrpSpPr>
          <p:cNvPr id="213" name="Grupo 212">
            <a:extLst>
              <a:ext uri="{FF2B5EF4-FFF2-40B4-BE49-F238E27FC236}">
                <a16:creationId xmlns:a16="http://schemas.microsoft.com/office/drawing/2014/main" id="{3A251F02-0CA4-3F9B-4B08-CC7F9AAF1C95}"/>
              </a:ext>
            </a:extLst>
          </p:cNvPr>
          <p:cNvGrpSpPr/>
          <p:nvPr/>
        </p:nvGrpSpPr>
        <p:grpSpPr>
          <a:xfrm>
            <a:off x="117979" y="1676400"/>
            <a:ext cx="7256208" cy="4543735"/>
            <a:chOff x="6766197" y="3470349"/>
            <a:chExt cx="5403876" cy="34331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Rectángulo 108">
                  <a:extLst>
                    <a:ext uri="{FF2B5EF4-FFF2-40B4-BE49-F238E27FC236}">
                      <a16:creationId xmlns:a16="http://schemas.microsoft.com/office/drawing/2014/main" id="{B7B8E090-2425-16B5-E6FE-F5921250FA61}"/>
                    </a:ext>
                  </a:extLst>
                </p:cNvPr>
                <p:cNvSpPr/>
                <p:nvPr/>
              </p:nvSpPr>
              <p:spPr>
                <a:xfrm>
                  <a:off x="8116641" y="3616800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9" name="Rectángulo 108">
                  <a:extLst>
                    <a:ext uri="{FF2B5EF4-FFF2-40B4-BE49-F238E27FC236}">
                      <a16:creationId xmlns:a16="http://schemas.microsoft.com/office/drawing/2014/main" id="{B7B8E090-2425-16B5-E6FE-F5921250FA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641" y="3616800"/>
                  <a:ext cx="484521" cy="50203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Diagrama de flujo: conector 109">
                  <a:extLst>
                    <a:ext uri="{FF2B5EF4-FFF2-40B4-BE49-F238E27FC236}">
                      <a16:creationId xmlns:a16="http://schemas.microsoft.com/office/drawing/2014/main" id="{AC886606-3E06-B9E8-D900-DD53129F0CE1}"/>
                    </a:ext>
                  </a:extLst>
                </p:cNvPr>
                <p:cNvSpPr/>
                <p:nvPr/>
              </p:nvSpPr>
              <p:spPr>
                <a:xfrm>
                  <a:off x="6874708" y="4975639"/>
                  <a:ext cx="412121" cy="502034"/>
                </a:xfrm>
                <a:prstGeom prst="flowChartConnector">
                  <a:avLst/>
                </a:prstGeom>
                <a:solidFill>
                  <a:srgbClr val="39372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Diagrama de flujo: conector 109">
                  <a:extLst>
                    <a:ext uri="{FF2B5EF4-FFF2-40B4-BE49-F238E27FC236}">
                      <a16:creationId xmlns:a16="http://schemas.microsoft.com/office/drawing/2014/main" id="{AC886606-3E06-B9E8-D900-DD53129F0C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708" y="4975639"/>
                  <a:ext cx="412121" cy="502034"/>
                </a:xfrm>
                <a:prstGeom prst="flowChartConnector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Diagrama de flujo: conector 110">
                  <a:extLst>
                    <a:ext uri="{FF2B5EF4-FFF2-40B4-BE49-F238E27FC236}">
                      <a16:creationId xmlns:a16="http://schemas.microsoft.com/office/drawing/2014/main" id="{B7D03CC3-914E-BB93-832E-A117C0D33E12}"/>
                    </a:ext>
                  </a:extLst>
                </p:cNvPr>
                <p:cNvSpPr/>
                <p:nvPr/>
              </p:nvSpPr>
              <p:spPr>
                <a:xfrm>
                  <a:off x="6874708" y="5511143"/>
                  <a:ext cx="412121" cy="502034"/>
                </a:xfrm>
                <a:prstGeom prst="flowChartConnector">
                  <a:avLst/>
                </a:prstGeom>
                <a:solidFill>
                  <a:srgbClr val="39372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Diagrama de flujo: conector 110">
                  <a:extLst>
                    <a:ext uri="{FF2B5EF4-FFF2-40B4-BE49-F238E27FC236}">
                      <a16:creationId xmlns:a16="http://schemas.microsoft.com/office/drawing/2014/main" id="{B7D03CC3-914E-BB93-832E-A117C0D33E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708" y="5511143"/>
                  <a:ext cx="412121" cy="502034"/>
                </a:xfrm>
                <a:prstGeom prst="flowChartConnector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Diagrama de flujo: conector 111">
                  <a:extLst>
                    <a:ext uri="{FF2B5EF4-FFF2-40B4-BE49-F238E27FC236}">
                      <a16:creationId xmlns:a16="http://schemas.microsoft.com/office/drawing/2014/main" id="{2B07B6BD-90A8-41F3-045F-0805659FA264}"/>
                    </a:ext>
                  </a:extLst>
                </p:cNvPr>
                <p:cNvSpPr/>
                <p:nvPr/>
              </p:nvSpPr>
              <p:spPr>
                <a:xfrm>
                  <a:off x="6874708" y="3904633"/>
                  <a:ext cx="412121" cy="502034"/>
                </a:xfrm>
                <a:prstGeom prst="flowChartConnector">
                  <a:avLst/>
                </a:prstGeom>
                <a:solidFill>
                  <a:srgbClr val="39372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Diagrama de flujo: conector 111">
                  <a:extLst>
                    <a:ext uri="{FF2B5EF4-FFF2-40B4-BE49-F238E27FC236}">
                      <a16:creationId xmlns:a16="http://schemas.microsoft.com/office/drawing/2014/main" id="{2B07B6BD-90A8-41F3-045F-0805659FA2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708" y="3904633"/>
                  <a:ext cx="412121" cy="502034"/>
                </a:xfrm>
                <a:prstGeom prst="flowChartConnector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Diagrama de flujo: conector 112">
                  <a:extLst>
                    <a:ext uri="{FF2B5EF4-FFF2-40B4-BE49-F238E27FC236}">
                      <a16:creationId xmlns:a16="http://schemas.microsoft.com/office/drawing/2014/main" id="{D4A1314A-CA47-7D7C-2812-3A9922FA87D0}"/>
                    </a:ext>
                  </a:extLst>
                </p:cNvPr>
                <p:cNvSpPr/>
                <p:nvPr/>
              </p:nvSpPr>
              <p:spPr>
                <a:xfrm>
                  <a:off x="6874708" y="4440136"/>
                  <a:ext cx="412121" cy="502034"/>
                </a:xfrm>
                <a:prstGeom prst="flowChartConnector">
                  <a:avLst/>
                </a:prstGeom>
                <a:solidFill>
                  <a:srgbClr val="39372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Diagrama de flujo: conector 112">
                  <a:extLst>
                    <a:ext uri="{FF2B5EF4-FFF2-40B4-BE49-F238E27FC236}">
                      <a16:creationId xmlns:a16="http://schemas.microsoft.com/office/drawing/2014/main" id="{D4A1314A-CA47-7D7C-2812-3A9922FA87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4708" y="4440136"/>
                  <a:ext cx="412121" cy="502034"/>
                </a:xfrm>
                <a:prstGeom prst="flowChartConnector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Rectángulo 115">
                  <a:extLst>
                    <a:ext uri="{FF2B5EF4-FFF2-40B4-BE49-F238E27FC236}">
                      <a16:creationId xmlns:a16="http://schemas.microsoft.com/office/drawing/2014/main" id="{B28BF182-5BA8-063C-8042-EB3677D766E2}"/>
                    </a:ext>
                  </a:extLst>
                </p:cNvPr>
                <p:cNvSpPr/>
                <p:nvPr/>
              </p:nvSpPr>
              <p:spPr>
                <a:xfrm>
                  <a:off x="8127779" y="5906076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6" name="Rectángulo 115">
                  <a:extLst>
                    <a:ext uri="{FF2B5EF4-FFF2-40B4-BE49-F238E27FC236}">
                      <a16:creationId xmlns:a16="http://schemas.microsoft.com/office/drawing/2014/main" id="{B28BF182-5BA8-063C-8042-EB3677D766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779" y="5906076"/>
                  <a:ext cx="484521" cy="50203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Rectángulo 116">
                  <a:extLst>
                    <a:ext uri="{FF2B5EF4-FFF2-40B4-BE49-F238E27FC236}">
                      <a16:creationId xmlns:a16="http://schemas.microsoft.com/office/drawing/2014/main" id="{3692C2C3-D80D-BF86-388B-80CE507D271E}"/>
                    </a:ext>
                  </a:extLst>
                </p:cNvPr>
                <p:cNvSpPr/>
                <p:nvPr/>
              </p:nvSpPr>
              <p:spPr>
                <a:xfrm>
                  <a:off x="8127779" y="5333757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7" name="Rectángulo 116">
                  <a:extLst>
                    <a:ext uri="{FF2B5EF4-FFF2-40B4-BE49-F238E27FC236}">
                      <a16:creationId xmlns:a16="http://schemas.microsoft.com/office/drawing/2014/main" id="{3692C2C3-D80D-BF86-388B-80CE507D27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779" y="5333757"/>
                  <a:ext cx="484521" cy="50203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Rectángulo 117">
                  <a:extLst>
                    <a:ext uri="{FF2B5EF4-FFF2-40B4-BE49-F238E27FC236}">
                      <a16:creationId xmlns:a16="http://schemas.microsoft.com/office/drawing/2014/main" id="{0A0024A7-F0ED-9C8D-2E8B-48BB842F0730}"/>
                    </a:ext>
                  </a:extLst>
                </p:cNvPr>
                <p:cNvSpPr/>
                <p:nvPr/>
              </p:nvSpPr>
              <p:spPr>
                <a:xfrm>
                  <a:off x="8127779" y="4761438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8" name="Rectángulo 117">
                  <a:extLst>
                    <a:ext uri="{FF2B5EF4-FFF2-40B4-BE49-F238E27FC236}">
                      <a16:creationId xmlns:a16="http://schemas.microsoft.com/office/drawing/2014/main" id="{0A0024A7-F0ED-9C8D-2E8B-48BB842F07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779" y="4761438"/>
                  <a:ext cx="484521" cy="50203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9" name="Rectángulo 118">
                  <a:extLst>
                    <a:ext uri="{FF2B5EF4-FFF2-40B4-BE49-F238E27FC236}">
                      <a16:creationId xmlns:a16="http://schemas.microsoft.com/office/drawing/2014/main" id="{90B234D3-72F6-CA2B-8292-FD6EB5DA7BCA}"/>
                    </a:ext>
                  </a:extLst>
                </p:cNvPr>
                <p:cNvSpPr/>
                <p:nvPr/>
              </p:nvSpPr>
              <p:spPr>
                <a:xfrm>
                  <a:off x="8116641" y="4189119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19" name="Rectángulo 118">
                  <a:extLst>
                    <a:ext uri="{FF2B5EF4-FFF2-40B4-BE49-F238E27FC236}">
                      <a16:creationId xmlns:a16="http://schemas.microsoft.com/office/drawing/2014/main" id="{90B234D3-72F6-CA2B-8292-FD6EB5DA7B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641" y="4189119"/>
                  <a:ext cx="484521" cy="5020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Rectángulo 119">
                  <a:extLst>
                    <a:ext uri="{FF2B5EF4-FFF2-40B4-BE49-F238E27FC236}">
                      <a16:creationId xmlns:a16="http://schemas.microsoft.com/office/drawing/2014/main" id="{40E5822B-42B2-0FB6-07E2-40D6802A8C04}"/>
                    </a:ext>
                  </a:extLst>
                </p:cNvPr>
                <p:cNvSpPr/>
                <p:nvPr/>
              </p:nvSpPr>
              <p:spPr>
                <a:xfrm>
                  <a:off x="9525650" y="3616800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0" name="Rectángulo 119">
                  <a:extLst>
                    <a:ext uri="{FF2B5EF4-FFF2-40B4-BE49-F238E27FC236}">
                      <a16:creationId xmlns:a16="http://schemas.microsoft.com/office/drawing/2014/main" id="{40E5822B-42B2-0FB6-07E2-40D6802A8C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650" y="3616800"/>
                  <a:ext cx="484521" cy="50203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1" name="Rectángulo 120">
                  <a:extLst>
                    <a:ext uri="{FF2B5EF4-FFF2-40B4-BE49-F238E27FC236}">
                      <a16:creationId xmlns:a16="http://schemas.microsoft.com/office/drawing/2014/main" id="{755E2785-AD5A-4F69-26A2-7049DCE7E6CB}"/>
                    </a:ext>
                  </a:extLst>
                </p:cNvPr>
                <p:cNvSpPr/>
                <p:nvPr/>
              </p:nvSpPr>
              <p:spPr>
                <a:xfrm>
                  <a:off x="9536788" y="5906076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1" name="Rectángulo 120">
                  <a:extLst>
                    <a:ext uri="{FF2B5EF4-FFF2-40B4-BE49-F238E27FC236}">
                      <a16:creationId xmlns:a16="http://schemas.microsoft.com/office/drawing/2014/main" id="{755E2785-AD5A-4F69-26A2-7049DCE7E6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6788" y="5906076"/>
                  <a:ext cx="484521" cy="50203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Rectángulo 121">
                  <a:extLst>
                    <a:ext uri="{FF2B5EF4-FFF2-40B4-BE49-F238E27FC236}">
                      <a16:creationId xmlns:a16="http://schemas.microsoft.com/office/drawing/2014/main" id="{227D4325-17D9-2ADA-9A93-33240CF9E2F1}"/>
                    </a:ext>
                  </a:extLst>
                </p:cNvPr>
                <p:cNvSpPr/>
                <p:nvPr/>
              </p:nvSpPr>
              <p:spPr>
                <a:xfrm>
                  <a:off x="9536788" y="5333757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2" name="Rectángulo 121">
                  <a:extLst>
                    <a:ext uri="{FF2B5EF4-FFF2-40B4-BE49-F238E27FC236}">
                      <a16:creationId xmlns:a16="http://schemas.microsoft.com/office/drawing/2014/main" id="{227D4325-17D9-2ADA-9A93-33240CF9E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6788" y="5333757"/>
                  <a:ext cx="484521" cy="5020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Rectángulo 122">
                  <a:extLst>
                    <a:ext uri="{FF2B5EF4-FFF2-40B4-BE49-F238E27FC236}">
                      <a16:creationId xmlns:a16="http://schemas.microsoft.com/office/drawing/2014/main" id="{613DA078-4BE3-55B9-E7DA-A0B68B1FBE0A}"/>
                    </a:ext>
                  </a:extLst>
                </p:cNvPr>
                <p:cNvSpPr/>
                <p:nvPr/>
              </p:nvSpPr>
              <p:spPr>
                <a:xfrm>
                  <a:off x="9536788" y="4761438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3" name="Rectángulo 122">
                  <a:extLst>
                    <a:ext uri="{FF2B5EF4-FFF2-40B4-BE49-F238E27FC236}">
                      <a16:creationId xmlns:a16="http://schemas.microsoft.com/office/drawing/2014/main" id="{613DA078-4BE3-55B9-E7DA-A0B68B1FBE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6788" y="4761438"/>
                  <a:ext cx="484521" cy="50203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Rectángulo 123">
                  <a:extLst>
                    <a:ext uri="{FF2B5EF4-FFF2-40B4-BE49-F238E27FC236}">
                      <a16:creationId xmlns:a16="http://schemas.microsoft.com/office/drawing/2014/main" id="{7305ACD3-D764-681B-DF93-E3B1E828DF00}"/>
                    </a:ext>
                  </a:extLst>
                </p:cNvPr>
                <p:cNvSpPr/>
                <p:nvPr/>
              </p:nvSpPr>
              <p:spPr>
                <a:xfrm>
                  <a:off x="9525650" y="4189119"/>
                  <a:ext cx="484521" cy="502034"/>
                </a:xfrm>
                <a:prstGeom prst="rect">
                  <a:avLst/>
                </a:prstGeom>
                <a:solidFill>
                  <a:srgbClr val="B47339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4" name="Rectángulo 123">
                  <a:extLst>
                    <a:ext uri="{FF2B5EF4-FFF2-40B4-BE49-F238E27FC236}">
                      <a16:creationId xmlns:a16="http://schemas.microsoft.com/office/drawing/2014/main" id="{7305ACD3-D764-681B-DF93-E3B1E828DF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25650" y="4189119"/>
                  <a:ext cx="484521" cy="50203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Diagrama de flujo: conector 124">
                  <a:extLst>
                    <a:ext uri="{FF2B5EF4-FFF2-40B4-BE49-F238E27FC236}">
                      <a16:creationId xmlns:a16="http://schemas.microsoft.com/office/drawing/2014/main" id="{A189BE00-06D0-F305-B2D9-D2F3D6A0008D}"/>
                    </a:ext>
                  </a:extLst>
                </p:cNvPr>
                <p:cNvSpPr/>
                <p:nvPr/>
              </p:nvSpPr>
              <p:spPr>
                <a:xfrm>
                  <a:off x="10800998" y="5009108"/>
                  <a:ext cx="412121" cy="502034"/>
                </a:xfrm>
                <a:prstGeom prst="flowChartConnector">
                  <a:avLst/>
                </a:prstGeom>
                <a:solidFill>
                  <a:srgbClr val="A03200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Diagrama de flujo: conector 124">
                  <a:extLst>
                    <a:ext uri="{FF2B5EF4-FFF2-40B4-BE49-F238E27FC236}">
                      <a16:creationId xmlns:a16="http://schemas.microsoft.com/office/drawing/2014/main" id="{A189BE00-06D0-F305-B2D9-D2F3D6A00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998" y="5009108"/>
                  <a:ext cx="412121" cy="502034"/>
                </a:xfrm>
                <a:prstGeom prst="flowChartConnector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Diagrama de flujo: conector 125">
                  <a:extLst>
                    <a:ext uri="{FF2B5EF4-FFF2-40B4-BE49-F238E27FC236}">
                      <a16:creationId xmlns:a16="http://schemas.microsoft.com/office/drawing/2014/main" id="{EBBECA92-9FEC-05A4-4682-683319D49A57}"/>
                    </a:ext>
                  </a:extLst>
                </p:cNvPr>
                <p:cNvSpPr/>
                <p:nvPr/>
              </p:nvSpPr>
              <p:spPr>
                <a:xfrm>
                  <a:off x="10800998" y="5544612"/>
                  <a:ext cx="412121" cy="502034"/>
                </a:xfrm>
                <a:prstGeom prst="flowChartConnector">
                  <a:avLst/>
                </a:prstGeom>
                <a:solidFill>
                  <a:srgbClr val="A03200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Diagrama de flujo: conector 125">
                  <a:extLst>
                    <a:ext uri="{FF2B5EF4-FFF2-40B4-BE49-F238E27FC236}">
                      <a16:creationId xmlns:a16="http://schemas.microsoft.com/office/drawing/2014/main" id="{EBBECA92-9FEC-05A4-4682-683319D49A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998" y="5544612"/>
                  <a:ext cx="412121" cy="502034"/>
                </a:xfrm>
                <a:prstGeom prst="flowChartConnector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Diagrama de flujo: conector 126">
                  <a:extLst>
                    <a:ext uri="{FF2B5EF4-FFF2-40B4-BE49-F238E27FC236}">
                      <a16:creationId xmlns:a16="http://schemas.microsoft.com/office/drawing/2014/main" id="{7E7E581C-E606-687F-A140-B723B554CEC2}"/>
                    </a:ext>
                  </a:extLst>
                </p:cNvPr>
                <p:cNvSpPr/>
                <p:nvPr/>
              </p:nvSpPr>
              <p:spPr>
                <a:xfrm>
                  <a:off x="10800998" y="3938102"/>
                  <a:ext cx="412121" cy="502034"/>
                </a:xfrm>
                <a:prstGeom prst="flowChartConnector">
                  <a:avLst/>
                </a:prstGeom>
                <a:solidFill>
                  <a:srgbClr val="A03200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Diagrama de flujo: conector 126">
                  <a:extLst>
                    <a:ext uri="{FF2B5EF4-FFF2-40B4-BE49-F238E27FC236}">
                      <a16:creationId xmlns:a16="http://schemas.microsoft.com/office/drawing/2014/main" id="{7E7E581C-E606-687F-A140-B723B554CE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998" y="3938102"/>
                  <a:ext cx="412121" cy="502034"/>
                </a:xfrm>
                <a:prstGeom prst="flowChartConnector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Diagrama de flujo: conector 127">
                  <a:extLst>
                    <a:ext uri="{FF2B5EF4-FFF2-40B4-BE49-F238E27FC236}">
                      <a16:creationId xmlns:a16="http://schemas.microsoft.com/office/drawing/2014/main" id="{ED887F0B-6A83-2AA0-D1D6-58CD09F72675}"/>
                    </a:ext>
                  </a:extLst>
                </p:cNvPr>
                <p:cNvSpPr/>
                <p:nvPr/>
              </p:nvSpPr>
              <p:spPr>
                <a:xfrm>
                  <a:off x="10800998" y="4473605"/>
                  <a:ext cx="412121" cy="502034"/>
                </a:xfrm>
                <a:prstGeom prst="flowChartConnector">
                  <a:avLst/>
                </a:prstGeom>
                <a:solidFill>
                  <a:srgbClr val="A03200"/>
                </a:solid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Diagrama de flujo: conector 127">
                  <a:extLst>
                    <a:ext uri="{FF2B5EF4-FFF2-40B4-BE49-F238E27FC236}">
                      <a16:creationId xmlns:a16="http://schemas.microsoft.com/office/drawing/2014/main" id="{ED887F0B-6A83-2AA0-D1D6-58CD09F726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0998" y="4473605"/>
                  <a:ext cx="412121" cy="502034"/>
                </a:xfrm>
                <a:prstGeom prst="flowChartConnector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accent2">
                      <a:lumMod val="20000"/>
                      <a:lumOff val="8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9" name="Conector recto 128">
              <a:extLst>
                <a:ext uri="{FF2B5EF4-FFF2-40B4-BE49-F238E27FC236}">
                  <a16:creationId xmlns:a16="http://schemas.microsoft.com/office/drawing/2014/main" id="{80319BF0-B7B0-A0ED-63B4-B0C9BF42239B}"/>
                </a:ext>
              </a:extLst>
            </p:cNvPr>
            <p:cNvCxnSpPr>
              <a:cxnSpLocks/>
              <a:stCxn id="112" idx="6"/>
              <a:endCxn id="109" idx="1"/>
            </p:cNvCxnSpPr>
            <p:nvPr/>
          </p:nvCxnSpPr>
          <p:spPr>
            <a:xfrm flipV="1">
              <a:off x="7286829" y="3867817"/>
              <a:ext cx="829812" cy="28783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Conector recto 129">
              <a:extLst>
                <a:ext uri="{FF2B5EF4-FFF2-40B4-BE49-F238E27FC236}">
                  <a16:creationId xmlns:a16="http://schemas.microsoft.com/office/drawing/2014/main" id="{5C523638-C871-09EE-380C-4264F9C47350}"/>
                </a:ext>
              </a:extLst>
            </p:cNvPr>
            <p:cNvCxnSpPr>
              <a:cxnSpLocks/>
              <a:stCxn id="112" idx="6"/>
              <a:endCxn id="119" idx="1"/>
            </p:cNvCxnSpPr>
            <p:nvPr/>
          </p:nvCxnSpPr>
          <p:spPr>
            <a:xfrm>
              <a:off x="7286829" y="4155650"/>
              <a:ext cx="829812" cy="28448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1" name="Conector recto 130">
              <a:extLst>
                <a:ext uri="{FF2B5EF4-FFF2-40B4-BE49-F238E27FC236}">
                  <a16:creationId xmlns:a16="http://schemas.microsoft.com/office/drawing/2014/main" id="{15449073-7990-4F68-1401-E95DA0706835}"/>
                </a:ext>
              </a:extLst>
            </p:cNvPr>
            <p:cNvCxnSpPr>
              <a:cxnSpLocks/>
              <a:stCxn id="112" idx="6"/>
              <a:endCxn id="118" idx="1"/>
            </p:cNvCxnSpPr>
            <p:nvPr/>
          </p:nvCxnSpPr>
          <p:spPr>
            <a:xfrm>
              <a:off x="7286829" y="4155650"/>
              <a:ext cx="840950" cy="856805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Conector recto 131">
              <a:extLst>
                <a:ext uri="{FF2B5EF4-FFF2-40B4-BE49-F238E27FC236}">
                  <a16:creationId xmlns:a16="http://schemas.microsoft.com/office/drawing/2014/main" id="{C6D93169-4823-929C-3737-1A3E11E65D74}"/>
                </a:ext>
              </a:extLst>
            </p:cNvPr>
            <p:cNvCxnSpPr>
              <a:cxnSpLocks/>
              <a:stCxn id="112" idx="6"/>
              <a:endCxn id="117" idx="1"/>
            </p:cNvCxnSpPr>
            <p:nvPr/>
          </p:nvCxnSpPr>
          <p:spPr>
            <a:xfrm>
              <a:off x="7286829" y="4155650"/>
              <a:ext cx="840950" cy="1429124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ector recto 132">
              <a:extLst>
                <a:ext uri="{FF2B5EF4-FFF2-40B4-BE49-F238E27FC236}">
                  <a16:creationId xmlns:a16="http://schemas.microsoft.com/office/drawing/2014/main" id="{14DA3946-EDEC-F5EF-1DE0-4F93E651F320}"/>
                </a:ext>
              </a:extLst>
            </p:cNvPr>
            <p:cNvCxnSpPr>
              <a:cxnSpLocks/>
              <a:stCxn id="112" idx="6"/>
              <a:endCxn id="116" idx="1"/>
            </p:cNvCxnSpPr>
            <p:nvPr/>
          </p:nvCxnSpPr>
          <p:spPr>
            <a:xfrm>
              <a:off x="7286829" y="4155650"/>
              <a:ext cx="840950" cy="200144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ector recto 133">
              <a:extLst>
                <a:ext uri="{FF2B5EF4-FFF2-40B4-BE49-F238E27FC236}">
                  <a16:creationId xmlns:a16="http://schemas.microsoft.com/office/drawing/2014/main" id="{53E43A4A-E076-C7B3-ADDC-BD9159903112}"/>
                </a:ext>
              </a:extLst>
            </p:cNvPr>
            <p:cNvCxnSpPr>
              <a:cxnSpLocks/>
              <a:stCxn id="109" idx="1"/>
              <a:endCxn id="113" idx="6"/>
            </p:cNvCxnSpPr>
            <p:nvPr/>
          </p:nvCxnSpPr>
          <p:spPr>
            <a:xfrm flipH="1">
              <a:off x="7286829" y="3867817"/>
              <a:ext cx="829812" cy="82333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ector recto 134">
              <a:extLst>
                <a:ext uri="{FF2B5EF4-FFF2-40B4-BE49-F238E27FC236}">
                  <a16:creationId xmlns:a16="http://schemas.microsoft.com/office/drawing/2014/main" id="{59588124-487B-C602-B255-360DDBEDB5B7}"/>
                </a:ext>
              </a:extLst>
            </p:cNvPr>
            <p:cNvCxnSpPr>
              <a:cxnSpLocks/>
              <a:stCxn id="113" idx="6"/>
              <a:endCxn id="119" idx="1"/>
            </p:cNvCxnSpPr>
            <p:nvPr/>
          </p:nvCxnSpPr>
          <p:spPr>
            <a:xfrm flipV="1">
              <a:off x="7286829" y="4440136"/>
              <a:ext cx="829812" cy="25101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Conector recto 135">
              <a:extLst>
                <a:ext uri="{FF2B5EF4-FFF2-40B4-BE49-F238E27FC236}">
                  <a16:creationId xmlns:a16="http://schemas.microsoft.com/office/drawing/2014/main" id="{494DE9D9-C11D-98B0-4910-E04957FC9F2F}"/>
                </a:ext>
              </a:extLst>
            </p:cNvPr>
            <p:cNvCxnSpPr>
              <a:cxnSpLocks/>
              <a:stCxn id="113" idx="6"/>
              <a:endCxn id="117" idx="1"/>
            </p:cNvCxnSpPr>
            <p:nvPr/>
          </p:nvCxnSpPr>
          <p:spPr>
            <a:xfrm>
              <a:off x="7286829" y="4691153"/>
              <a:ext cx="840950" cy="893621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Conector recto 136">
              <a:extLst>
                <a:ext uri="{FF2B5EF4-FFF2-40B4-BE49-F238E27FC236}">
                  <a16:creationId xmlns:a16="http://schemas.microsoft.com/office/drawing/2014/main" id="{7786B01B-74A0-475C-4635-6A61936256FB}"/>
                </a:ext>
              </a:extLst>
            </p:cNvPr>
            <p:cNvCxnSpPr>
              <a:cxnSpLocks/>
              <a:stCxn id="113" idx="6"/>
              <a:endCxn id="118" idx="1"/>
            </p:cNvCxnSpPr>
            <p:nvPr/>
          </p:nvCxnSpPr>
          <p:spPr>
            <a:xfrm>
              <a:off x="7286829" y="4691153"/>
              <a:ext cx="840950" cy="321302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Conector recto 137">
              <a:extLst>
                <a:ext uri="{FF2B5EF4-FFF2-40B4-BE49-F238E27FC236}">
                  <a16:creationId xmlns:a16="http://schemas.microsoft.com/office/drawing/2014/main" id="{AC260921-80FE-8B6B-0D2C-0C188555218E}"/>
                </a:ext>
              </a:extLst>
            </p:cNvPr>
            <p:cNvCxnSpPr>
              <a:cxnSpLocks/>
              <a:stCxn id="113" idx="6"/>
              <a:endCxn id="116" idx="1"/>
            </p:cNvCxnSpPr>
            <p:nvPr/>
          </p:nvCxnSpPr>
          <p:spPr>
            <a:xfrm>
              <a:off x="7286829" y="4691153"/>
              <a:ext cx="840950" cy="146594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9" name="Conector recto 138">
              <a:extLst>
                <a:ext uri="{FF2B5EF4-FFF2-40B4-BE49-F238E27FC236}">
                  <a16:creationId xmlns:a16="http://schemas.microsoft.com/office/drawing/2014/main" id="{75125B90-8270-33FA-286C-94A34597F4EA}"/>
                </a:ext>
              </a:extLst>
            </p:cNvPr>
            <p:cNvCxnSpPr>
              <a:cxnSpLocks/>
              <a:stCxn id="123" idx="3"/>
              <a:endCxn id="128" idx="2"/>
            </p:cNvCxnSpPr>
            <p:nvPr/>
          </p:nvCxnSpPr>
          <p:spPr>
            <a:xfrm flipV="1">
              <a:off x="10021309" y="4724622"/>
              <a:ext cx="779689" cy="28783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ector recto 139">
              <a:extLst>
                <a:ext uri="{FF2B5EF4-FFF2-40B4-BE49-F238E27FC236}">
                  <a16:creationId xmlns:a16="http://schemas.microsoft.com/office/drawing/2014/main" id="{500F3B09-65F5-97DC-CA89-BCB2E00F2867}"/>
                </a:ext>
              </a:extLst>
            </p:cNvPr>
            <p:cNvCxnSpPr>
              <a:cxnSpLocks/>
              <a:stCxn id="127" idx="2"/>
              <a:endCxn id="123" idx="3"/>
            </p:cNvCxnSpPr>
            <p:nvPr/>
          </p:nvCxnSpPr>
          <p:spPr>
            <a:xfrm flipH="1">
              <a:off x="10021309" y="4189119"/>
              <a:ext cx="779689" cy="82333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ector recto 140">
              <a:extLst>
                <a:ext uri="{FF2B5EF4-FFF2-40B4-BE49-F238E27FC236}">
                  <a16:creationId xmlns:a16="http://schemas.microsoft.com/office/drawing/2014/main" id="{DC166105-FE54-505E-E294-0880F6232B06}"/>
                </a:ext>
              </a:extLst>
            </p:cNvPr>
            <p:cNvCxnSpPr>
              <a:cxnSpLocks/>
              <a:stCxn id="109" idx="3"/>
              <a:endCxn id="124" idx="1"/>
            </p:cNvCxnSpPr>
            <p:nvPr/>
          </p:nvCxnSpPr>
          <p:spPr>
            <a:xfrm>
              <a:off x="8601162" y="3867817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Conector recto 141">
              <a:extLst>
                <a:ext uri="{FF2B5EF4-FFF2-40B4-BE49-F238E27FC236}">
                  <a16:creationId xmlns:a16="http://schemas.microsoft.com/office/drawing/2014/main" id="{410E95A4-A0D1-5704-3523-1CC02A9FBCD9}"/>
                </a:ext>
              </a:extLst>
            </p:cNvPr>
            <p:cNvCxnSpPr>
              <a:cxnSpLocks/>
              <a:stCxn id="109" idx="3"/>
              <a:endCxn id="123" idx="1"/>
            </p:cNvCxnSpPr>
            <p:nvPr/>
          </p:nvCxnSpPr>
          <p:spPr>
            <a:xfrm>
              <a:off x="8601162" y="3867817"/>
              <a:ext cx="935627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ector recto 142">
              <a:extLst>
                <a:ext uri="{FF2B5EF4-FFF2-40B4-BE49-F238E27FC236}">
                  <a16:creationId xmlns:a16="http://schemas.microsoft.com/office/drawing/2014/main" id="{1114B7E1-573E-4C24-4936-EF3E660882E8}"/>
                </a:ext>
              </a:extLst>
            </p:cNvPr>
            <p:cNvCxnSpPr>
              <a:cxnSpLocks/>
              <a:stCxn id="123" idx="3"/>
              <a:endCxn id="126" idx="2"/>
            </p:cNvCxnSpPr>
            <p:nvPr/>
          </p:nvCxnSpPr>
          <p:spPr>
            <a:xfrm>
              <a:off x="10021309" y="5012455"/>
              <a:ext cx="779689" cy="78317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cto 143">
              <a:extLst>
                <a:ext uri="{FF2B5EF4-FFF2-40B4-BE49-F238E27FC236}">
                  <a16:creationId xmlns:a16="http://schemas.microsoft.com/office/drawing/2014/main" id="{DC338410-81BF-AA5B-6756-6EC07BC421B0}"/>
                </a:ext>
              </a:extLst>
            </p:cNvPr>
            <p:cNvCxnSpPr>
              <a:cxnSpLocks/>
              <a:stCxn id="123" idx="3"/>
              <a:endCxn id="125" idx="2"/>
            </p:cNvCxnSpPr>
            <p:nvPr/>
          </p:nvCxnSpPr>
          <p:spPr>
            <a:xfrm>
              <a:off x="10021309" y="5012455"/>
              <a:ext cx="779689" cy="24767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recto 144">
              <a:extLst>
                <a:ext uri="{FF2B5EF4-FFF2-40B4-BE49-F238E27FC236}">
                  <a16:creationId xmlns:a16="http://schemas.microsoft.com/office/drawing/2014/main" id="{83E7CE8B-370D-A8B7-39ED-224A592BBE53}"/>
                </a:ext>
              </a:extLst>
            </p:cNvPr>
            <p:cNvCxnSpPr>
              <a:cxnSpLocks/>
              <a:stCxn id="109" idx="3"/>
              <a:endCxn id="120" idx="1"/>
            </p:cNvCxnSpPr>
            <p:nvPr/>
          </p:nvCxnSpPr>
          <p:spPr>
            <a:xfrm>
              <a:off x="8601162" y="3867817"/>
              <a:ext cx="924488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ector recto 145">
              <a:extLst>
                <a:ext uri="{FF2B5EF4-FFF2-40B4-BE49-F238E27FC236}">
                  <a16:creationId xmlns:a16="http://schemas.microsoft.com/office/drawing/2014/main" id="{BEEEAC31-662D-64DF-091F-A2733B5713B8}"/>
                </a:ext>
              </a:extLst>
            </p:cNvPr>
            <p:cNvCxnSpPr>
              <a:cxnSpLocks/>
              <a:stCxn id="109" idx="3"/>
              <a:endCxn id="122" idx="1"/>
            </p:cNvCxnSpPr>
            <p:nvPr/>
          </p:nvCxnSpPr>
          <p:spPr>
            <a:xfrm>
              <a:off x="8601162" y="3867817"/>
              <a:ext cx="935627" cy="171695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ector recto 146">
              <a:extLst>
                <a:ext uri="{FF2B5EF4-FFF2-40B4-BE49-F238E27FC236}">
                  <a16:creationId xmlns:a16="http://schemas.microsoft.com/office/drawing/2014/main" id="{CF8CB54A-DC41-22BC-02B1-298724E1FE2C}"/>
                </a:ext>
              </a:extLst>
            </p:cNvPr>
            <p:cNvCxnSpPr>
              <a:cxnSpLocks/>
              <a:stCxn id="109" idx="3"/>
              <a:endCxn id="121" idx="1"/>
            </p:cNvCxnSpPr>
            <p:nvPr/>
          </p:nvCxnSpPr>
          <p:spPr>
            <a:xfrm>
              <a:off x="8601162" y="3867817"/>
              <a:ext cx="935627" cy="228927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Conector recto 147">
              <a:extLst>
                <a:ext uri="{FF2B5EF4-FFF2-40B4-BE49-F238E27FC236}">
                  <a16:creationId xmlns:a16="http://schemas.microsoft.com/office/drawing/2014/main" id="{861E8EEF-3C87-FF25-DCE3-8051F5E61EFA}"/>
                </a:ext>
              </a:extLst>
            </p:cNvPr>
            <p:cNvCxnSpPr>
              <a:cxnSpLocks/>
              <a:stCxn id="122" idx="3"/>
              <a:endCxn id="128" idx="2"/>
            </p:cNvCxnSpPr>
            <p:nvPr/>
          </p:nvCxnSpPr>
          <p:spPr>
            <a:xfrm flipV="1">
              <a:off x="10021309" y="4724622"/>
              <a:ext cx="779689" cy="860152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Conector recto 148">
              <a:extLst>
                <a:ext uri="{FF2B5EF4-FFF2-40B4-BE49-F238E27FC236}">
                  <a16:creationId xmlns:a16="http://schemas.microsoft.com/office/drawing/2014/main" id="{BF7BCC32-8737-A759-B5B8-BFA8DF099B51}"/>
                </a:ext>
              </a:extLst>
            </p:cNvPr>
            <p:cNvCxnSpPr>
              <a:cxnSpLocks/>
              <a:stCxn id="122" idx="3"/>
              <a:endCxn id="127" idx="2"/>
            </p:cNvCxnSpPr>
            <p:nvPr/>
          </p:nvCxnSpPr>
          <p:spPr>
            <a:xfrm flipV="1">
              <a:off x="10021309" y="4189119"/>
              <a:ext cx="779689" cy="1395655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Conector recto 149">
              <a:extLst>
                <a:ext uri="{FF2B5EF4-FFF2-40B4-BE49-F238E27FC236}">
                  <a16:creationId xmlns:a16="http://schemas.microsoft.com/office/drawing/2014/main" id="{41831913-780A-BB51-C5DC-1FE8A86DA9C0}"/>
                </a:ext>
              </a:extLst>
            </p:cNvPr>
            <p:cNvCxnSpPr>
              <a:cxnSpLocks/>
              <a:stCxn id="122" idx="3"/>
              <a:endCxn id="126" idx="2"/>
            </p:cNvCxnSpPr>
            <p:nvPr/>
          </p:nvCxnSpPr>
          <p:spPr>
            <a:xfrm>
              <a:off x="10021309" y="5584774"/>
              <a:ext cx="779689" cy="210854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Conector recto 150">
              <a:extLst>
                <a:ext uri="{FF2B5EF4-FFF2-40B4-BE49-F238E27FC236}">
                  <a16:creationId xmlns:a16="http://schemas.microsoft.com/office/drawing/2014/main" id="{A107FB2E-217A-57A2-88AB-AD53B2B2AC24}"/>
                </a:ext>
              </a:extLst>
            </p:cNvPr>
            <p:cNvCxnSpPr>
              <a:cxnSpLocks/>
              <a:stCxn id="122" idx="3"/>
              <a:endCxn id="125" idx="2"/>
            </p:cNvCxnSpPr>
            <p:nvPr/>
          </p:nvCxnSpPr>
          <p:spPr>
            <a:xfrm flipV="1">
              <a:off x="10021309" y="5260126"/>
              <a:ext cx="779689" cy="32464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Conector recto 151">
              <a:extLst>
                <a:ext uri="{FF2B5EF4-FFF2-40B4-BE49-F238E27FC236}">
                  <a16:creationId xmlns:a16="http://schemas.microsoft.com/office/drawing/2014/main" id="{13E50A3F-8587-6BCB-4293-E2AB64E0C541}"/>
                </a:ext>
              </a:extLst>
            </p:cNvPr>
            <p:cNvCxnSpPr>
              <a:cxnSpLocks/>
              <a:stCxn id="121" idx="3"/>
              <a:endCxn id="128" idx="2"/>
            </p:cNvCxnSpPr>
            <p:nvPr/>
          </p:nvCxnSpPr>
          <p:spPr>
            <a:xfrm flipV="1">
              <a:off x="10021309" y="4724622"/>
              <a:ext cx="779689" cy="1432471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ector recto 152">
              <a:extLst>
                <a:ext uri="{FF2B5EF4-FFF2-40B4-BE49-F238E27FC236}">
                  <a16:creationId xmlns:a16="http://schemas.microsoft.com/office/drawing/2014/main" id="{A349F5FF-47E2-E094-047F-F4AF292A5687}"/>
                </a:ext>
              </a:extLst>
            </p:cNvPr>
            <p:cNvCxnSpPr>
              <a:cxnSpLocks/>
              <a:stCxn id="121" idx="3"/>
              <a:endCxn id="127" idx="2"/>
            </p:cNvCxnSpPr>
            <p:nvPr/>
          </p:nvCxnSpPr>
          <p:spPr>
            <a:xfrm flipV="1">
              <a:off x="10021309" y="4189119"/>
              <a:ext cx="779689" cy="1967974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Conector recto 153">
              <a:extLst>
                <a:ext uri="{FF2B5EF4-FFF2-40B4-BE49-F238E27FC236}">
                  <a16:creationId xmlns:a16="http://schemas.microsoft.com/office/drawing/2014/main" id="{BA6E3073-5681-E6DF-CDC8-FD1BB1FEE673}"/>
                </a:ext>
              </a:extLst>
            </p:cNvPr>
            <p:cNvCxnSpPr>
              <a:cxnSpLocks/>
              <a:stCxn id="121" idx="3"/>
              <a:endCxn id="126" idx="2"/>
            </p:cNvCxnSpPr>
            <p:nvPr/>
          </p:nvCxnSpPr>
          <p:spPr>
            <a:xfrm flipV="1">
              <a:off x="10021309" y="5795629"/>
              <a:ext cx="779689" cy="361465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Conector recto 154">
              <a:extLst>
                <a:ext uri="{FF2B5EF4-FFF2-40B4-BE49-F238E27FC236}">
                  <a16:creationId xmlns:a16="http://schemas.microsoft.com/office/drawing/2014/main" id="{6EE8A4BC-33CA-2731-E467-7BD17F16D172}"/>
                </a:ext>
              </a:extLst>
            </p:cNvPr>
            <p:cNvCxnSpPr>
              <a:cxnSpLocks/>
              <a:stCxn id="121" idx="3"/>
              <a:endCxn id="125" idx="2"/>
            </p:cNvCxnSpPr>
            <p:nvPr/>
          </p:nvCxnSpPr>
          <p:spPr>
            <a:xfrm flipV="1">
              <a:off x="10021309" y="5260126"/>
              <a:ext cx="779689" cy="89696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Conector recto 155">
              <a:extLst>
                <a:ext uri="{FF2B5EF4-FFF2-40B4-BE49-F238E27FC236}">
                  <a16:creationId xmlns:a16="http://schemas.microsoft.com/office/drawing/2014/main" id="{BF6C5B94-D21D-0284-606E-1E5921399CAC}"/>
                </a:ext>
              </a:extLst>
            </p:cNvPr>
            <p:cNvCxnSpPr>
              <a:cxnSpLocks/>
              <a:stCxn id="124" idx="3"/>
              <a:endCxn id="127" idx="2"/>
            </p:cNvCxnSpPr>
            <p:nvPr/>
          </p:nvCxnSpPr>
          <p:spPr>
            <a:xfrm flipV="1">
              <a:off x="10010171" y="4189119"/>
              <a:ext cx="790827" cy="25101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Conector recto 156">
              <a:extLst>
                <a:ext uri="{FF2B5EF4-FFF2-40B4-BE49-F238E27FC236}">
                  <a16:creationId xmlns:a16="http://schemas.microsoft.com/office/drawing/2014/main" id="{9D76FF26-1806-6F19-E255-CB126765D1CE}"/>
                </a:ext>
              </a:extLst>
            </p:cNvPr>
            <p:cNvCxnSpPr>
              <a:cxnSpLocks/>
              <a:stCxn id="124" idx="3"/>
              <a:endCxn id="126" idx="2"/>
            </p:cNvCxnSpPr>
            <p:nvPr/>
          </p:nvCxnSpPr>
          <p:spPr>
            <a:xfrm>
              <a:off x="10010171" y="4440136"/>
              <a:ext cx="790827" cy="1355492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onector recto 157">
              <a:extLst>
                <a:ext uri="{FF2B5EF4-FFF2-40B4-BE49-F238E27FC236}">
                  <a16:creationId xmlns:a16="http://schemas.microsoft.com/office/drawing/2014/main" id="{BC03848B-B782-0464-1660-6BC2B8FA8EED}"/>
                </a:ext>
              </a:extLst>
            </p:cNvPr>
            <p:cNvCxnSpPr>
              <a:cxnSpLocks/>
              <a:stCxn id="124" idx="3"/>
              <a:endCxn id="125" idx="2"/>
            </p:cNvCxnSpPr>
            <p:nvPr/>
          </p:nvCxnSpPr>
          <p:spPr>
            <a:xfrm>
              <a:off x="10010171" y="4440136"/>
              <a:ext cx="790827" cy="81998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onector recto 158">
              <a:extLst>
                <a:ext uri="{FF2B5EF4-FFF2-40B4-BE49-F238E27FC236}">
                  <a16:creationId xmlns:a16="http://schemas.microsoft.com/office/drawing/2014/main" id="{40B8204A-FFD5-84DB-E847-B3282702560D}"/>
                </a:ext>
              </a:extLst>
            </p:cNvPr>
            <p:cNvCxnSpPr>
              <a:cxnSpLocks/>
              <a:stCxn id="124" idx="3"/>
              <a:endCxn id="128" idx="2"/>
            </p:cNvCxnSpPr>
            <p:nvPr/>
          </p:nvCxnSpPr>
          <p:spPr>
            <a:xfrm>
              <a:off x="10010171" y="4440136"/>
              <a:ext cx="790827" cy="28448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ector recto 159">
              <a:extLst>
                <a:ext uri="{FF2B5EF4-FFF2-40B4-BE49-F238E27FC236}">
                  <a16:creationId xmlns:a16="http://schemas.microsoft.com/office/drawing/2014/main" id="{790399DD-123F-92F7-0746-CA7D40031D7F}"/>
                </a:ext>
              </a:extLst>
            </p:cNvPr>
            <p:cNvCxnSpPr>
              <a:cxnSpLocks/>
              <a:stCxn id="120" idx="3"/>
              <a:endCxn id="127" idx="2"/>
            </p:cNvCxnSpPr>
            <p:nvPr/>
          </p:nvCxnSpPr>
          <p:spPr>
            <a:xfrm>
              <a:off x="10010171" y="3867817"/>
              <a:ext cx="790827" cy="321302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Conector recto 160">
              <a:extLst>
                <a:ext uri="{FF2B5EF4-FFF2-40B4-BE49-F238E27FC236}">
                  <a16:creationId xmlns:a16="http://schemas.microsoft.com/office/drawing/2014/main" id="{810C0306-EADC-AB1E-28F9-211BB6C8B323}"/>
                </a:ext>
              </a:extLst>
            </p:cNvPr>
            <p:cNvCxnSpPr>
              <a:cxnSpLocks/>
              <a:stCxn id="120" idx="3"/>
              <a:endCxn id="126" idx="2"/>
            </p:cNvCxnSpPr>
            <p:nvPr/>
          </p:nvCxnSpPr>
          <p:spPr>
            <a:xfrm>
              <a:off x="10010171" y="3867817"/>
              <a:ext cx="790827" cy="1927811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ector recto 161">
              <a:extLst>
                <a:ext uri="{FF2B5EF4-FFF2-40B4-BE49-F238E27FC236}">
                  <a16:creationId xmlns:a16="http://schemas.microsoft.com/office/drawing/2014/main" id="{D4568253-6E4D-5A59-CE4B-CD3AEFE4BDF0}"/>
                </a:ext>
              </a:extLst>
            </p:cNvPr>
            <p:cNvCxnSpPr>
              <a:cxnSpLocks/>
              <a:stCxn id="120" idx="3"/>
              <a:endCxn id="125" idx="2"/>
            </p:cNvCxnSpPr>
            <p:nvPr/>
          </p:nvCxnSpPr>
          <p:spPr>
            <a:xfrm>
              <a:off x="10010171" y="3867817"/>
              <a:ext cx="790827" cy="139230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Conector recto 162">
              <a:extLst>
                <a:ext uri="{FF2B5EF4-FFF2-40B4-BE49-F238E27FC236}">
                  <a16:creationId xmlns:a16="http://schemas.microsoft.com/office/drawing/2014/main" id="{F5FB4BBC-9558-C5ED-3A57-B27F4F23916B}"/>
                </a:ext>
              </a:extLst>
            </p:cNvPr>
            <p:cNvCxnSpPr>
              <a:cxnSpLocks/>
              <a:stCxn id="120" idx="3"/>
              <a:endCxn id="128" idx="2"/>
            </p:cNvCxnSpPr>
            <p:nvPr/>
          </p:nvCxnSpPr>
          <p:spPr>
            <a:xfrm>
              <a:off x="10010171" y="3867817"/>
              <a:ext cx="790827" cy="856805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Conector recto 163">
              <a:extLst>
                <a:ext uri="{FF2B5EF4-FFF2-40B4-BE49-F238E27FC236}">
                  <a16:creationId xmlns:a16="http://schemas.microsoft.com/office/drawing/2014/main" id="{FF5565E5-BE4F-605F-738F-739DF0EAD5FD}"/>
                </a:ext>
              </a:extLst>
            </p:cNvPr>
            <p:cNvCxnSpPr>
              <a:cxnSpLocks/>
              <a:stCxn id="109" idx="1"/>
              <a:endCxn id="112" idx="6"/>
            </p:cNvCxnSpPr>
            <p:nvPr/>
          </p:nvCxnSpPr>
          <p:spPr>
            <a:xfrm flipH="1">
              <a:off x="7286829" y="3867817"/>
              <a:ext cx="829812" cy="28783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onector recto 164">
              <a:extLst>
                <a:ext uri="{FF2B5EF4-FFF2-40B4-BE49-F238E27FC236}">
                  <a16:creationId xmlns:a16="http://schemas.microsoft.com/office/drawing/2014/main" id="{0488FBE0-6575-239B-7A35-F6DEEC81904A}"/>
                </a:ext>
              </a:extLst>
            </p:cNvPr>
            <p:cNvCxnSpPr>
              <a:cxnSpLocks/>
              <a:stCxn id="109" idx="1"/>
              <a:endCxn id="111" idx="6"/>
            </p:cNvCxnSpPr>
            <p:nvPr/>
          </p:nvCxnSpPr>
          <p:spPr>
            <a:xfrm flipH="1">
              <a:off x="7286829" y="3867817"/>
              <a:ext cx="829812" cy="1894342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Conector recto 165">
              <a:extLst>
                <a:ext uri="{FF2B5EF4-FFF2-40B4-BE49-F238E27FC236}">
                  <a16:creationId xmlns:a16="http://schemas.microsoft.com/office/drawing/2014/main" id="{FA03D17A-E520-8680-4CBA-E23EAB31A660}"/>
                </a:ext>
              </a:extLst>
            </p:cNvPr>
            <p:cNvCxnSpPr>
              <a:cxnSpLocks/>
              <a:stCxn id="109" idx="1"/>
              <a:endCxn id="110" idx="6"/>
            </p:cNvCxnSpPr>
            <p:nvPr/>
          </p:nvCxnSpPr>
          <p:spPr>
            <a:xfrm flipH="1">
              <a:off x="7286829" y="3867817"/>
              <a:ext cx="829812" cy="135883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Conector recto 166">
              <a:extLst>
                <a:ext uri="{FF2B5EF4-FFF2-40B4-BE49-F238E27FC236}">
                  <a16:creationId xmlns:a16="http://schemas.microsoft.com/office/drawing/2014/main" id="{9902B394-28DE-BCE3-C614-990BD8EBA4BD}"/>
                </a:ext>
              </a:extLst>
            </p:cNvPr>
            <p:cNvCxnSpPr>
              <a:cxnSpLocks/>
              <a:stCxn id="109" idx="1"/>
              <a:endCxn id="110" idx="6"/>
            </p:cNvCxnSpPr>
            <p:nvPr/>
          </p:nvCxnSpPr>
          <p:spPr>
            <a:xfrm flipH="1">
              <a:off x="7286829" y="3867817"/>
              <a:ext cx="829812" cy="135883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ector recto 167">
              <a:extLst>
                <a:ext uri="{FF2B5EF4-FFF2-40B4-BE49-F238E27FC236}">
                  <a16:creationId xmlns:a16="http://schemas.microsoft.com/office/drawing/2014/main" id="{B773157A-3CC4-6388-0A77-C2F7CC476202}"/>
                </a:ext>
              </a:extLst>
            </p:cNvPr>
            <p:cNvCxnSpPr>
              <a:cxnSpLocks/>
              <a:stCxn id="116" idx="1"/>
              <a:endCxn id="110" idx="6"/>
            </p:cNvCxnSpPr>
            <p:nvPr/>
          </p:nvCxnSpPr>
          <p:spPr>
            <a:xfrm flipH="1" flipV="1">
              <a:off x="7286829" y="5226657"/>
              <a:ext cx="840950" cy="93043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Conector recto 168">
              <a:extLst>
                <a:ext uri="{FF2B5EF4-FFF2-40B4-BE49-F238E27FC236}">
                  <a16:creationId xmlns:a16="http://schemas.microsoft.com/office/drawing/2014/main" id="{C587BE8E-0606-1629-D784-8787AB2D568C}"/>
                </a:ext>
              </a:extLst>
            </p:cNvPr>
            <p:cNvCxnSpPr>
              <a:cxnSpLocks/>
              <a:stCxn id="116" idx="1"/>
              <a:endCxn id="111" idx="6"/>
            </p:cNvCxnSpPr>
            <p:nvPr/>
          </p:nvCxnSpPr>
          <p:spPr>
            <a:xfrm flipH="1" flipV="1">
              <a:off x="7286829" y="5762160"/>
              <a:ext cx="840950" cy="394934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Conector recto 169">
              <a:extLst>
                <a:ext uri="{FF2B5EF4-FFF2-40B4-BE49-F238E27FC236}">
                  <a16:creationId xmlns:a16="http://schemas.microsoft.com/office/drawing/2014/main" id="{4FF65BCA-C32A-576B-93BA-A9B5B3ED3C62}"/>
                </a:ext>
              </a:extLst>
            </p:cNvPr>
            <p:cNvCxnSpPr>
              <a:cxnSpLocks/>
              <a:stCxn id="116" idx="1"/>
              <a:endCxn id="112" idx="6"/>
            </p:cNvCxnSpPr>
            <p:nvPr/>
          </p:nvCxnSpPr>
          <p:spPr>
            <a:xfrm flipH="1" flipV="1">
              <a:off x="7286829" y="4155650"/>
              <a:ext cx="840950" cy="200144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Conector recto 170">
              <a:extLst>
                <a:ext uri="{FF2B5EF4-FFF2-40B4-BE49-F238E27FC236}">
                  <a16:creationId xmlns:a16="http://schemas.microsoft.com/office/drawing/2014/main" id="{E3528882-ABC9-C822-04F2-16D69EA76772}"/>
                </a:ext>
              </a:extLst>
            </p:cNvPr>
            <p:cNvCxnSpPr>
              <a:cxnSpLocks/>
              <a:stCxn id="116" idx="1"/>
              <a:endCxn id="113" idx="6"/>
            </p:cNvCxnSpPr>
            <p:nvPr/>
          </p:nvCxnSpPr>
          <p:spPr>
            <a:xfrm flipH="1" flipV="1">
              <a:off x="7286829" y="4691153"/>
              <a:ext cx="840950" cy="146594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Conector recto 171">
              <a:extLst>
                <a:ext uri="{FF2B5EF4-FFF2-40B4-BE49-F238E27FC236}">
                  <a16:creationId xmlns:a16="http://schemas.microsoft.com/office/drawing/2014/main" id="{1D62BFF4-8EE3-F391-B542-0F98D7DB88BD}"/>
                </a:ext>
              </a:extLst>
            </p:cNvPr>
            <p:cNvCxnSpPr>
              <a:cxnSpLocks/>
              <a:stCxn id="119" idx="1"/>
              <a:endCxn id="112" idx="6"/>
            </p:cNvCxnSpPr>
            <p:nvPr/>
          </p:nvCxnSpPr>
          <p:spPr>
            <a:xfrm flipH="1" flipV="1">
              <a:off x="7286829" y="4155650"/>
              <a:ext cx="829812" cy="28448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Conector recto 172">
              <a:extLst>
                <a:ext uri="{FF2B5EF4-FFF2-40B4-BE49-F238E27FC236}">
                  <a16:creationId xmlns:a16="http://schemas.microsoft.com/office/drawing/2014/main" id="{C17D887A-3969-F047-F99D-C949574B4CCC}"/>
                </a:ext>
              </a:extLst>
            </p:cNvPr>
            <p:cNvCxnSpPr>
              <a:cxnSpLocks/>
              <a:stCxn id="119" idx="1"/>
              <a:endCxn id="113" idx="6"/>
            </p:cNvCxnSpPr>
            <p:nvPr/>
          </p:nvCxnSpPr>
          <p:spPr>
            <a:xfrm flipH="1">
              <a:off x="7286829" y="4440136"/>
              <a:ext cx="829812" cy="25101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Conector recto 173">
              <a:extLst>
                <a:ext uri="{FF2B5EF4-FFF2-40B4-BE49-F238E27FC236}">
                  <a16:creationId xmlns:a16="http://schemas.microsoft.com/office/drawing/2014/main" id="{3ADFB389-930E-FA69-7F85-FBB117D29086}"/>
                </a:ext>
              </a:extLst>
            </p:cNvPr>
            <p:cNvCxnSpPr>
              <a:cxnSpLocks/>
              <a:stCxn id="119" idx="1"/>
              <a:endCxn id="111" idx="6"/>
            </p:cNvCxnSpPr>
            <p:nvPr/>
          </p:nvCxnSpPr>
          <p:spPr>
            <a:xfrm flipH="1">
              <a:off x="7286829" y="4440136"/>
              <a:ext cx="829812" cy="1322023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Conector recto 174">
              <a:extLst>
                <a:ext uri="{FF2B5EF4-FFF2-40B4-BE49-F238E27FC236}">
                  <a16:creationId xmlns:a16="http://schemas.microsoft.com/office/drawing/2014/main" id="{4E4CEE18-CCC3-B43C-9420-20730C6A0C74}"/>
                </a:ext>
              </a:extLst>
            </p:cNvPr>
            <p:cNvCxnSpPr>
              <a:cxnSpLocks/>
              <a:stCxn id="119" idx="1"/>
              <a:endCxn id="110" idx="6"/>
            </p:cNvCxnSpPr>
            <p:nvPr/>
          </p:nvCxnSpPr>
          <p:spPr>
            <a:xfrm flipH="1">
              <a:off x="7286829" y="4440136"/>
              <a:ext cx="829812" cy="78652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Conector recto 175">
              <a:extLst>
                <a:ext uri="{FF2B5EF4-FFF2-40B4-BE49-F238E27FC236}">
                  <a16:creationId xmlns:a16="http://schemas.microsoft.com/office/drawing/2014/main" id="{7B763D6C-F327-0BDC-3851-8B8FB20DD076}"/>
                </a:ext>
              </a:extLst>
            </p:cNvPr>
            <p:cNvCxnSpPr>
              <a:cxnSpLocks/>
              <a:stCxn id="117" idx="1"/>
              <a:endCxn id="113" idx="6"/>
            </p:cNvCxnSpPr>
            <p:nvPr/>
          </p:nvCxnSpPr>
          <p:spPr>
            <a:xfrm flipH="1" flipV="1">
              <a:off x="7286829" y="4691153"/>
              <a:ext cx="840950" cy="893621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Conector recto 176">
              <a:extLst>
                <a:ext uri="{FF2B5EF4-FFF2-40B4-BE49-F238E27FC236}">
                  <a16:creationId xmlns:a16="http://schemas.microsoft.com/office/drawing/2014/main" id="{8133973A-40C2-8FC0-880C-EC0881D23E6E}"/>
                </a:ext>
              </a:extLst>
            </p:cNvPr>
            <p:cNvCxnSpPr>
              <a:cxnSpLocks/>
              <a:stCxn id="117" idx="1"/>
              <a:endCxn id="112" idx="6"/>
            </p:cNvCxnSpPr>
            <p:nvPr/>
          </p:nvCxnSpPr>
          <p:spPr>
            <a:xfrm flipH="1" flipV="1">
              <a:off x="7286829" y="4155650"/>
              <a:ext cx="840950" cy="1429124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Conector recto 177">
              <a:extLst>
                <a:ext uri="{FF2B5EF4-FFF2-40B4-BE49-F238E27FC236}">
                  <a16:creationId xmlns:a16="http://schemas.microsoft.com/office/drawing/2014/main" id="{0348362E-085B-EF39-8302-E361BD665BE3}"/>
                </a:ext>
              </a:extLst>
            </p:cNvPr>
            <p:cNvCxnSpPr>
              <a:cxnSpLocks/>
              <a:stCxn id="117" idx="1"/>
              <a:endCxn id="111" idx="6"/>
            </p:cNvCxnSpPr>
            <p:nvPr/>
          </p:nvCxnSpPr>
          <p:spPr>
            <a:xfrm flipH="1">
              <a:off x="7286829" y="5584774"/>
              <a:ext cx="840950" cy="177385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Conector recto 178">
              <a:extLst>
                <a:ext uri="{FF2B5EF4-FFF2-40B4-BE49-F238E27FC236}">
                  <a16:creationId xmlns:a16="http://schemas.microsoft.com/office/drawing/2014/main" id="{05EEF1AB-9539-65B5-D0F1-5B048D019210}"/>
                </a:ext>
              </a:extLst>
            </p:cNvPr>
            <p:cNvCxnSpPr>
              <a:cxnSpLocks/>
              <a:stCxn id="117" idx="1"/>
              <a:endCxn id="110" idx="6"/>
            </p:cNvCxnSpPr>
            <p:nvPr/>
          </p:nvCxnSpPr>
          <p:spPr>
            <a:xfrm flipH="1" flipV="1">
              <a:off x="7286829" y="5226657"/>
              <a:ext cx="840950" cy="35811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Conector recto 179">
              <a:extLst>
                <a:ext uri="{FF2B5EF4-FFF2-40B4-BE49-F238E27FC236}">
                  <a16:creationId xmlns:a16="http://schemas.microsoft.com/office/drawing/2014/main" id="{0EA2FFDC-3529-34B7-1B42-4096451A52DE}"/>
                </a:ext>
              </a:extLst>
            </p:cNvPr>
            <p:cNvCxnSpPr>
              <a:cxnSpLocks/>
              <a:stCxn id="119" idx="3"/>
              <a:endCxn id="124" idx="1"/>
            </p:cNvCxnSpPr>
            <p:nvPr/>
          </p:nvCxnSpPr>
          <p:spPr>
            <a:xfrm>
              <a:off x="8601162" y="4440136"/>
              <a:ext cx="924488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Conector recto 180">
              <a:extLst>
                <a:ext uri="{FF2B5EF4-FFF2-40B4-BE49-F238E27FC236}">
                  <a16:creationId xmlns:a16="http://schemas.microsoft.com/office/drawing/2014/main" id="{2B4A4432-A26C-EC0B-8580-FFD668576497}"/>
                </a:ext>
              </a:extLst>
            </p:cNvPr>
            <p:cNvCxnSpPr>
              <a:cxnSpLocks/>
              <a:stCxn id="119" idx="3"/>
              <a:endCxn id="123" idx="1"/>
            </p:cNvCxnSpPr>
            <p:nvPr/>
          </p:nvCxnSpPr>
          <p:spPr>
            <a:xfrm>
              <a:off x="8601162" y="4440136"/>
              <a:ext cx="935627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Conector recto 181">
              <a:extLst>
                <a:ext uri="{FF2B5EF4-FFF2-40B4-BE49-F238E27FC236}">
                  <a16:creationId xmlns:a16="http://schemas.microsoft.com/office/drawing/2014/main" id="{B2F20A98-A64A-0186-0AB4-C9A1B788020B}"/>
                </a:ext>
              </a:extLst>
            </p:cNvPr>
            <p:cNvCxnSpPr>
              <a:cxnSpLocks/>
              <a:stCxn id="119" idx="3"/>
              <a:endCxn id="120" idx="1"/>
            </p:cNvCxnSpPr>
            <p:nvPr/>
          </p:nvCxnSpPr>
          <p:spPr>
            <a:xfrm flipV="1">
              <a:off x="8601162" y="3867817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Conector recto 182">
              <a:extLst>
                <a:ext uri="{FF2B5EF4-FFF2-40B4-BE49-F238E27FC236}">
                  <a16:creationId xmlns:a16="http://schemas.microsoft.com/office/drawing/2014/main" id="{88E00EF4-4B7B-0672-F727-B300DAB01B00}"/>
                </a:ext>
              </a:extLst>
            </p:cNvPr>
            <p:cNvCxnSpPr>
              <a:cxnSpLocks/>
              <a:stCxn id="119" idx="3"/>
              <a:endCxn id="122" idx="1"/>
            </p:cNvCxnSpPr>
            <p:nvPr/>
          </p:nvCxnSpPr>
          <p:spPr>
            <a:xfrm>
              <a:off x="8601162" y="4440136"/>
              <a:ext cx="935627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Conector recto 183">
              <a:extLst>
                <a:ext uri="{FF2B5EF4-FFF2-40B4-BE49-F238E27FC236}">
                  <a16:creationId xmlns:a16="http://schemas.microsoft.com/office/drawing/2014/main" id="{21BCA33B-86E4-46BF-9AB2-7BFA27D282B1}"/>
                </a:ext>
              </a:extLst>
            </p:cNvPr>
            <p:cNvCxnSpPr>
              <a:cxnSpLocks/>
              <a:stCxn id="119" idx="3"/>
              <a:endCxn id="121" idx="1"/>
            </p:cNvCxnSpPr>
            <p:nvPr/>
          </p:nvCxnSpPr>
          <p:spPr>
            <a:xfrm>
              <a:off x="8601162" y="4440136"/>
              <a:ext cx="935627" cy="171695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Conector recto 184">
              <a:extLst>
                <a:ext uri="{FF2B5EF4-FFF2-40B4-BE49-F238E27FC236}">
                  <a16:creationId xmlns:a16="http://schemas.microsoft.com/office/drawing/2014/main" id="{4D4762C4-C7F0-1C53-24D3-6453FEA60A4F}"/>
                </a:ext>
              </a:extLst>
            </p:cNvPr>
            <p:cNvCxnSpPr>
              <a:cxnSpLocks/>
              <a:stCxn id="118" idx="3"/>
              <a:endCxn id="124" idx="1"/>
            </p:cNvCxnSpPr>
            <p:nvPr/>
          </p:nvCxnSpPr>
          <p:spPr>
            <a:xfrm flipV="1">
              <a:off x="8612300" y="4440136"/>
              <a:ext cx="913350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6C26534F-749E-8BBC-E5A9-1E685459E4B2}"/>
                </a:ext>
              </a:extLst>
            </p:cNvPr>
            <p:cNvCxnSpPr>
              <a:cxnSpLocks/>
              <a:stCxn id="118" idx="3"/>
              <a:endCxn id="123" idx="1"/>
            </p:cNvCxnSpPr>
            <p:nvPr/>
          </p:nvCxnSpPr>
          <p:spPr>
            <a:xfrm>
              <a:off x="8612300" y="5012455"/>
              <a:ext cx="924488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CE57B26F-0AF1-CEB0-3D8C-9EA82591A141}"/>
                </a:ext>
              </a:extLst>
            </p:cNvPr>
            <p:cNvCxnSpPr>
              <a:cxnSpLocks/>
              <a:stCxn id="118" idx="3"/>
              <a:endCxn id="120" idx="1"/>
            </p:cNvCxnSpPr>
            <p:nvPr/>
          </p:nvCxnSpPr>
          <p:spPr>
            <a:xfrm flipV="1">
              <a:off x="8612300" y="3867817"/>
              <a:ext cx="913350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A6E0C21F-EA68-73A2-0FA4-A4F3644D101A}"/>
                </a:ext>
              </a:extLst>
            </p:cNvPr>
            <p:cNvCxnSpPr>
              <a:cxnSpLocks/>
              <a:stCxn id="118" idx="3"/>
              <a:endCxn id="122" idx="1"/>
            </p:cNvCxnSpPr>
            <p:nvPr/>
          </p:nvCxnSpPr>
          <p:spPr>
            <a:xfrm>
              <a:off x="8612300" y="5012455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Conector recto 188">
              <a:extLst>
                <a:ext uri="{FF2B5EF4-FFF2-40B4-BE49-F238E27FC236}">
                  <a16:creationId xmlns:a16="http://schemas.microsoft.com/office/drawing/2014/main" id="{6B3001A3-4F98-DA69-1672-3217543E5F70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8612300" y="5012455"/>
              <a:ext cx="924488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ector recto 189">
              <a:extLst>
                <a:ext uri="{FF2B5EF4-FFF2-40B4-BE49-F238E27FC236}">
                  <a16:creationId xmlns:a16="http://schemas.microsoft.com/office/drawing/2014/main" id="{32E4D8DD-C3F1-6824-963B-183C7D529708}"/>
                </a:ext>
              </a:extLst>
            </p:cNvPr>
            <p:cNvCxnSpPr>
              <a:cxnSpLocks/>
              <a:stCxn id="117" idx="3"/>
              <a:endCxn id="124" idx="1"/>
            </p:cNvCxnSpPr>
            <p:nvPr/>
          </p:nvCxnSpPr>
          <p:spPr>
            <a:xfrm flipV="1">
              <a:off x="8612300" y="4440136"/>
              <a:ext cx="913350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Conector recto 190">
              <a:extLst>
                <a:ext uri="{FF2B5EF4-FFF2-40B4-BE49-F238E27FC236}">
                  <a16:creationId xmlns:a16="http://schemas.microsoft.com/office/drawing/2014/main" id="{FDFF0D0E-2A49-62A8-F59F-B42C220215CB}"/>
                </a:ext>
              </a:extLst>
            </p:cNvPr>
            <p:cNvCxnSpPr>
              <a:cxnSpLocks/>
              <a:stCxn id="117" idx="3"/>
              <a:endCxn id="123" idx="1"/>
            </p:cNvCxnSpPr>
            <p:nvPr/>
          </p:nvCxnSpPr>
          <p:spPr>
            <a:xfrm flipV="1">
              <a:off x="8612300" y="5012455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Conector recto 191">
              <a:extLst>
                <a:ext uri="{FF2B5EF4-FFF2-40B4-BE49-F238E27FC236}">
                  <a16:creationId xmlns:a16="http://schemas.microsoft.com/office/drawing/2014/main" id="{44FC7166-710D-54F5-3748-629EFD32A92C}"/>
                </a:ext>
              </a:extLst>
            </p:cNvPr>
            <p:cNvCxnSpPr>
              <a:cxnSpLocks/>
              <a:stCxn id="117" idx="3"/>
              <a:endCxn id="120" idx="1"/>
            </p:cNvCxnSpPr>
            <p:nvPr/>
          </p:nvCxnSpPr>
          <p:spPr>
            <a:xfrm flipV="1">
              <a:off x="8612300" y="3867817"/>
              <a:ext cx="913350" cy="171695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Conector recto 192">
              <a:extLst>
                <a:ext uri="{FF2B5EF4-FFF2-40B4-BE49-F238E27FC236}">
                  <a16:creationId xmlns:a16="http://schemas.microsoft.com/office/drawing/2014/main" id="{779AF546-8D18-3D58-5DCB-EEAA66A1EE8B}"/>
                </a:ext>
              </a:extLst>
            </p:cNvPr>
            <p:cNvCxnSpPr>
              <a:cxnSpLocks/>
              <a:stCxn id="117" idx="3"/>
              <a:endCxn id="122" idx="1"/>
            </p:cNvCxnSpPr>
            <p:nvPr/>
          </p:nvCxnSpPr>
          <p:spPr>
            <a:xfrm>
              <a:off x="8612300" y="5584774"/>
              <a:ext cx="924488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Conector recto 193">
              <a:extLst>
                <a:ext uri="{FF2B5EF4-FFF2-40B4-BE49-F238E27FC236}">
                  <a16:creationId xmlns:a16="http://schemas.microsoft.com/office/drawing/2014/main" id="{04C30C91-A6A5-E0CE-D9C1-9447B366C02F}"/>
                </a:ext>
              </a:extLst>
            </p:cNvPr>
            <p:cNvCxnSpPr>
              <a:cxnSpLocks/>
              <a:stCxn id="117" idx="3"/>
              <a:endCxn id="121" idx="1"/>
            </p:cNvCxnSpPr>
            <p:nvPr/>
          </p:nvCxnSpPr>
          <p:spPr>
            <a:xfrm>
              <a:off x="8612300" y="5584774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Conector recto 194">
              <a:extLst>
                <a:ext uri="{FF2B5EF4-FFF2-40B4-BE49-F238E27FC236}">
                  <a16:creationId xmlns:a16="http://schemas.microsoft.com/office/drawing/2014/main" id="{C66918B9-0CDC-B9BF-7167-401F396BC53A}"/>
                </a:ext>
              </a:extLst>
            </p:cNvPr>
            <p:cNvCxnSpPr>
              <a:cxnSpLocks/>
              <a:stCxn id="116" idx="3"/>
              <a:endCxn id="124" idx="1"/>
            </p:cNvCxnSpPr>
            <p:nvPr/>
          </p:nvCxnSpPr>
          <p:spPr>
            <a:xfrm flipV="1">
              <a:off x="8612300" y="4440136"/>
              <a:ext cx="913350" cy="1716957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Conector recto 195">
              <a:extLst>
                <a:ext uri="{FF2B5EF4-FFF2-40B4-BE49-F238E27FC236}">
                  <a16:creationId xmlns:a16="http://schemas.microsoft.com/office/drawing/2014/main" id="{B6A02A3F-D56B-8D29-F8A6-F9D230E61FA2}"/>
                </a:ext>
              </a:extLst>
            </p:cNvPr>
            <p:cNvCxnSpPr>
              <a:cxnSpLocks/>
              <a:stCxn id="116" idx="3"/>
              <a:endCxn id="123" idx="1"/>
            </p:cNvCxnSpPr>
            <p:nvPr/>
          </p:nvCxnSpPr>
          <p:spPr>
            <a:xfrm flipV="1">
              <a:off x="8612300" y="5012455"/>
              <a:ext cx="924488" cy="1144638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onector recto 196">
              <a:extLst>
                <a:ext uri="{FF2B5EF4-FFF2-40B4-BE49-F238E27FC236}">
                  <a16:creationId xmlns:a16="http://schemas.microsoft.com/office/drawing/2014/main" id="{09B0F550-4134-B3EB-03A8-7779C5E413E9}"/>
                </a:ext>
              </a:extLst>
            </p:cNvPr>
            <p:cNvCxnSpPr>
              <a:cxnSpLocks/>
              <a:stCxn id="116" idx="3"/>
              <a:endCxn id="120" idx="1"/>
            </p:cNvCxnSpPr>
            <p:nvPr/>
          </p:nvCxnSpPr>
          <p:spPr>
            <a:xfrm flipV="1">
              <a:off x="8612300" y="3867817"/>
              <a:ext cx="913350" cy="2289276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Conector recto 197">
              <a:extLst>
                <a:ext uri="{FF2B5EF4-FFF2-40B4-BE49-F238E27FC236}">
                  <a16:creationId xmlns:a16="http://schemas.microsoft.com/office/drawing/2014/main" id="{A5537C47-29A7-84B9-76AC-FA74AC442DC0}"/>
                </a:ext>
              </a:extLst>
            </p:cNvPr>
            <p:cNvCxnSpPr>
              <a:cxnSpLocks/>
              <a:stCxn id="116" idx="3"/>
              <a:endCxn id="122" idx="1"/>
            </p:cNvCxnSpPr>
            <p:nvPr/>
          </p:nvCxnSpPr>
          <p:spPr>
            <a:xfrm flipV="1">
              <a:off x="8612300" y="5584774"/>
              <a:ext cx="924488" cy="572319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Conector recto 198">
              <a:extLst>
                <a:ext uri="{FF2B5EF4-FFF2-40B4-BE49-F238E27FC236}">
                  <a16:creationId xmlns:a16="http://schemas.microsoft.com/office/drawing/2014/main" id="{9F971382-620B-9BBE-7539-818E4BEF320B}"/>
                </a:ext>
              </a:extLst>
            </p:cNvPr>
            <p:cNvCxnSpPr>
              <a:cxnSpLocks/>
              <a:stCxn id="116" idx="3"/>
              <a:endCxn id="121" idx="1"/>
            </p:cNvCxnSpPr>
            <p:nvPr/>
          </p:nvCxnSpPr>
          <p:spPr>
            <a:xfrm>
              <a:off x="8612300" y="6157093"/>
              <a:ext cx="924488" cy="0"/>
            </a:xfrm>
            <a:prstGeom prst="line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0" name="CuadroTexto 199">
              <a:extLst>
                <a:ext uri="{FF2B5EF4-FFF2-40B4-BE49-F238E27FC236}">
                  <a16:creationId xmlns:a16="http://schemas.microsoft.com/office/drawing/2014/main" id="{2812B948-A241-E899-0A88-6C8BF7D43007}"/>
                </a:ext>
              </a:extLst>
            </p:cNvPr>
            <p:cNvSpPr txBox="1"/>
            <p:nvPr/>
          </p:nvSpPr>
          <p:spPr>
            <a:xfrm>
              <a:off x="6766197" y="3673677"/>
              <a:ext cx="738789" cy="255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F5E2C4"/>
                  </a:solidFill>
                </a:rPr>
                <a:t>Entradas</a:t>
              </a:r>
              <a:endParaRPr lang="es-CO" sz="1600" dirty="0">
                <a:solidFill>
                  <a:srgbClr val="F5E2C4"/>
                </a:solidFill>
              </a:endParaRPr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CC6BFFE5-9F58-E7A6-D0C1-417113C018A9}"/>
                </a:ext>
              </a:extLst>
            </p:cNvPr>
            <p:cNvSpPr txBox="1"/>
            <p:nvPr/>
          </p:nvSpPr>
          <p:spPr>
            <a:xfrm>
              <a:off x="10704340" y="3693738"/>
              <a:ext cx="624452" cy="255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F5E2C4"/>
                  </a:solidFill>
                </a:rPr>
                <a:t>Salidas</a:t>
              </a:r>
              <a:endParaRPr lang="es-CO" sz="1600" dirty="0">
                <a:solidFill>
                  <a:srgbClr val="F5E2C4"/>
                </a:solidFill>
              </a:endParaRPr>
            </a:p>
          </p:txBody>
        </p:sp>
        <p:sp>
          <p:nvSpPr>
            <p:cNvPr id="202" name="CuadroTexto 201">
              <a:extLst>
                <a:ext uri="{FF2B5EF4-FFF2-40B4-BE49-F238E27FC236}">
                  <a16:creationId xmlns:a16="http://schemas.microsoft.com/office/drawing/2014/main" id="{04A27FAE-B51A-DA08-1C78-EEAD2E65E2DA}"/>
                </a:ext>
              </a:extLst>
            </p:cNvPr>
            <p:cNvSpPr txBox="1"/>
            <p:nvPr/>
          </p:nvSpPr>
          <p:spPr>
            <a:xfrm>
              <a:off x="8746316" y="3470349"/>
              <a:ext cx="740704" cy="4418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600" dirty="0">
                  <a:solidFill>
                    <a:srgbClr val="F5E2C4"/>
                  </a:solidFill>
                </a:rPr>
                <a:t>Capas ocultas</a:t>
              </a:r>
              <a:endParaRPr lang="es-CO" sz="1600" dirty="0">
                <a:solidFill>
                  <a:srgbClr val="F5E2C4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3" name="CuadroTexto 202">
                  <a:extLst>
                    <a:ext uri="{FF2B5EF4-FFF2-40B4-BE49-F238E27FC236}">
                      <a16:creationId xmlns:a16="http://schemas.microsoft.com/office/drawing/2014/main" id="{5B3FB583-2B2D-FF2D-B6A4-133CF5F47A5D}"/>
                    </a:ext>
                  </a:extLst>
                </p:cNvPr>
                <p:cNvSpPr txBox="1"/>
                <p:nvPr/>
              </p:nvSpPr>
              <p:spPr>
                <a:xfrm>
                  <a:off x="7570858" y="6461661"/>
                  <a:ext cx="1498116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b="1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MX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600" b="1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03" name="CuadroTexto 202">
                  <a:extLst>
                    <a:ext uri="{FF2B5EF4-FFF2-40B4-BE49-F238E27FC236}">
                      <a16:creationId xmlns:a16="http://schemas.microsoft.com/office/drawing/2014/main" id="{5B3FB583-2B2D-FF2D-B6A4-133CF5F47A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858" y="6461661"/>
                  <a:ext cx="1498116" cy="255805"/>
                </a:xfrm>
                <a:prstGeom prst="rect">
                  <a:avLst/>
                </a:prstGeom>
                <a:blipFill>
                  <a:blip r:embed="rId21"/>
                  <a:stretch>
                    <a:fillRect b="-89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4" name="CuadroTexto 203">
                  <a:extLst>
                    <a:ext uri="{FF2B5EF4-FFF2-40B4-BE49-F238E27FC236}">
                      <a16:creationId xmlns:a16="http://schemas.microsoft.com/office/drawing/2014/main" id="{34F449FA-FB44-AD38-0D82-75B32FBE6E23}"/>
                    </a:ext>
                  </a:extLst>
                </p:cNvPr>
                <p:cNvSpPr txBox="1"/>
                <p:nvPr/>
              </p:nvSpPr>
              <p:spPr>
                <a:xfrm>
                  <a:off x="9358574" y="6461661"/>
                  <a:ext cx="1691188" cy="4418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b="1" i="0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s-MX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600" b="1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  <a:p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04" name="CuadroTexto 203">
                  <a:extLst>
                    <a:ext uri="{FF2B5EF4-FFF2-40B4-BE49-F238E27FC236}">
                      <a16:creationId xmlns:a16="http://schemas.microsoft.com/office/drawing/2014/main" id="{34F449FA-FB44-AD38-0D82-75B32FBE6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8574" y="6461661"/>
                  <a:ext cx="1691188" cy="44184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5" name="Conector recto de flecha 204">
              <a:extLst>
                <a:ext uri="{FF2B5EF4-FFF2-40B4-BE49-F238E27FC236}">
                  <a16:creationId xmlns:a16="http://schemas.microsoft.com/office/drawing/2014/main" id="{899A1DB1-584F-1661-5249-4F1AA45CAB6E}"/>
                </a:ext>
              </a:extLst>
            </p:cNvPr>
            <p:cNvCxnSpPr>
              <a:cxnSpLocks/>
              <a:stCxn id="127" idx="6"/>
            </p:cNvCxnSpPr>
            <p:nvPr/>
          </p:nvCxnSpPr>
          <p:spPr>
            <a:xfrm>
              <a:off x="11213119" y="4189119"/>
              <a:ext cx="334152" cy="0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ector recto de flecha 205">
              <a:extLst>
                <a:ext uri="{FF2B5EF4-FFF2-40B4-BE49-F238E27FC236}">
                  <a16:creationId xmlns:a16="http://schemas.microsoft.com/office/drawing/2014/main" id="{D09C82A2-449E-8A4F-69AA-BEC37D89A77C}"/>
                </a:ext>
              </a:extLst>
            </p:cNvPr>
            <p:cNvCxnSpPr>
              <a:cxnSpLocks/>
              <a:stCxn id="128" idx="6"/>
            </p:cNvCxnSpPr>
            <p:nvPr/>
          </p:nvCxnSpPr>
          <p:spPr>
            <a:xfrm>
              <a:off x="11213119" y="4724622"/>
              <a:ext cx="339722" cy="0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ector recto de flecha 206">
              <a:extLst>
                <a:ext uri="{FF2B5EF4-FFF2-40B4-BE49-F238E27FC236}">
                  <a16:creationId xmlns:a16="http://schemas.microsoft.com/office/drawing/2014/main" id="{C6ABEC53-5B24-EC6A-6FE4-C1B6289D9F84}"/>
                </a:ext>
              </a:extLst>
            </p:cNvPr>
            <p:cNvCxnSpPr>
              <a:cxnSpLocks/>
              <a:stCxn id="125" idx="6"/>
            </p:cNvCxnSpPr>
            <p:nvPr/>
          </p:nvCxnSpPr>
          <p:spPr>
            <a:xfrm>
              <a:off x="11213119" y="5260126"/>
              <a:ext cx="334152" cy="3347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ector recto de flecha 207">
              <a:extLst>
                <a:ext uri="{FF2B5EF4-FFF2-40B4-BE49-F238E27FC236}">
                  <a16:creationId xmlns:a16="http://schemas.microsoft.com/office/drawing/2014/main" id="{3110D992-1FF4-9306-F0C0-2DD00BD74B67}"/>
                </a:ext>
              </a:extLst>
            </p:cNvPr>
            <p:cNvCxnSpPr>
              <a:cxnSpLocks/>
              <a:stCxn id="126" idx="6"/>
            </p:cNvCxnSpPr>
            <p:nvPr/>
          </p:nvCxnSpPr>
          <p:spPr>
            <a:xfrm>
              <a:off x="11213119" y="5795629"/>
              <a:ext cx="334152" cy="3347"/>
            </a:xfrm>
            <a:prstGeom prst="straightConnector1">
              <a:avLst/>
            </a:prstGeom>
            <a:ln>
              <a:solidFill>
                <a:schemeClr val="accent2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9" name="CuadroTexto 208">
                  <a:extLst>
                    <a:ext uri="{FF2B5EF4-FFF2-40B4-BE49-F238E27FC236}">
                      <a16:creationId xmlns:a16="http://schemas.microsoft.com/office/drawing/2014/main" id="{FD5E1F76-5C20-DFCC-DEFF-604CF765166F}"/>
                    </a:ext>
                  </a:extLst>
                </p:cNvPr>
                <p:cNvSpPr txBox="1"/>
                <p:nvPr/>
              </p:nvSpPr>
              <p:spPr>
                <a:xfrm>
                  <a:off x="11536133" y="4081612"/>
                  <a:ext cx="178215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09" name="CuadroTexto 208">
                  <a:extLst>
                    <a:ext uri="{FF2B5EF4-FFF2-40B4-BE49-F238E27FC236}">
                      <a16:creationId xmlns:a16="http://schemas.microsoft.com/office/drawing/2014/main" id="{FD5E1F76-5C20-DFCC-DEFF-604CF7651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6133" y="4081612"/>
                  <a:ext cx="178215" cy="255805"/>
                </a:xfrm>
                <a:prstGeom prst="rect">
                  <a:avLst/>
                </a:prstGeom>
                <a:blipFill>
                  <a:blip r:embed="rId23"/>
                  <a:stretch>
                    <a:fillRect r="-35897"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0" name="CuadroTexto 209">
                  <a:extLst>
                    <a:ext uri="{FF2B5EF4-FFF2-40B4-BE49-F238E27FC236}">
                      <a16:creationId xmlns:a16="http://schemas.microsoft.com/office/drawing/2014/main" id="{B02031BD-0D91-EB8E-8EA3-1421D8FFD57D}"/>
                    </a:ext>
                  </a:extLst>
                </p:cNvPr>
                <p:cNvSpPr txBox="1"/>
                <p:nvPr/>
              </p:nvSpPr>
              <p:spPr>
                <a:xfrm>
                  <a:off x="11519426" y="4620598"/>
                  <a:ext cx="211630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10" name="CuadroTexto 209">
                  <a:extLst>
                    <a:ext uri="{FF2B5EF4-FFF2-40B4-BE49-F238E27FC236}">
                      <a16:creationId xmlns:a16="http://schemas.microsoft.com/office/drawing/2014/main" id="{B02031BD-0D91-EB8E-8EA3-1421D8FFD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19426" y="4620598"/>
                  <a:ext cx="211630" cy="255805"/>
                </a:xfrm>
                <a:prstGeom prst="rect">
                  <a:avLst/>
                </a:prstGeom>
                <a:blipFill>
                  <a:blip r:embed="rId24"/>
                  <a:stretch>
                    <a:fillRect r="-14894"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1" name="CuadroTexto 210">
                  <a:extLst>
                    <a:ext uri="{FF2B5EF4-FFF2-40B4-BE49-F238E27FC236}">
                      <a16:creationId xmlns:a16="http://schemas.microsoft.com/office/drawing/2014/main" id="{7567B154-168C-7928-96E4-EC57CF4E5DC1}"/>
                    </a:ext>
                  </a:extLst>
                </p:cNvPr>
                <p:cNvSpPr txBox="1"/>
                <p:nvPr/>
              </p:nvSpPr>
              <p:spPr>
                <a:xfrm>
                  <a:off x="11502718" y="5156236"/>
                  <a:ext cx="245045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11" name="CuadroTexto 210">
                  <a:extLst>
                    <a:ext uri="{FF2B5EF4-FFF2-40B4-BE49-F238E27FC236}">
                      <a16:creationId xmlns:a16="http://schemas.microsoft.com/office/drawing/2014/main" id="{7567B154-168C-7928-96E4-EC57CF4E5D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02718" y="5156236"/>
                  <a:ext cx="245045" cy="255805"/>
                </a:xfrm>
                <a:prstGeom prst="rect">
                  <a:avLst/>
                </a:prstGeom>
                <a:blipFill>
                  <a:blip r:embed="rId25"/>
                  <a:stretch>
                    <a:fillRect b="-357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CuadroTexto 211">
                  <a:extLst>
                    <a:ext uri="{FF2B5EF4-FFF2-40B4-BE49-F238E27FC236}">
                      <a16:creationId xmlns:a16="http://schemas.microsoft.com/office/drawing/2014/main" id="{D606F747-BB54-5623-DF55-5CB90EE3C395}"/>
                    </a:ext>
                  </a:extLst>
                </p:cNvPr>
                <p:cNvSpPr txBox="1"/>
                <p:nvPr/>
              </p:nvSpPr>
              <p:spPr>
                <a:xfrm>
                  <a:off x="11534370" y="5669991"/>
                  <a:ext cx="183784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212" name="CuadroTexto 211">
                  <a:extLst>
                    <a:ext uri="{FF2B5EF4-FFF2-40B4-BE49-F238E27FC236}">
                      <a16:creationId xmlns:a16="http://schemas.microsoft.com/office/drawing/2014/main" id="{D606F747-BB54-5623-DF55-5CB90EE3C3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4370" y="5669991"/>
                  <a:ext cx="183784" cy="255805"/>
                </a:xfrm>
                <a:prstGeom prst="rect">
                  <a:avLst/>
                </a:prstGeom>
                <a:blipFill>
                  <a:blip r:embed="rId26"/>
                  <a:stretch>
                    <a:fillRect r="-32500" b="-363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5C294395-40D0-CA14-452F-377D17C18691}"/>
                    </a:ext>
                  </a:extLst>
                </p:cNvPr>
                <p:cNvSpPr txBox="1"/>
                <p:nvPr/>
              </p:nvSpPr>
              <p:spPr>
                <a:xfrm>
                  <a:off x="9844042" y="6068604"/>
                  <a:ext cx="2326031" cy="2558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MX" sz="1600" b="1" i="0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s-MX" sz="160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1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MX" sz="1600" b="1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s-MX" sz="1600" b="0" i="1" smtClean="0">
                                <a:solidFill>
                                  <a:srgbClr val="F5E2C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MX" sz="1600" b="0" i="1" smtClean="0">
                            <a:solidFill>
                              <a:srgbClr val="F5E2C4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1600" dirty="0">
                    <a:solidFill>
                      <a:srgbClr val="F5E2C4"/>
                    </a:solidFill>
                  </a:endParaRPr>
                </a:p>
              </p:txBody>
            </p:sp>
          </mc:Choice>
          <mc:Fallback>
            <p:sp>
              <p:nvSpPr>
                <p:cNvPr id="108" name="CuadroTexto 107">
                  <a:extLst>
                    <a:ext uri="{FF2B5EF4-FFF2-40B4-BE49-F238E27FC236}">
                      <a16:creationId xmlns:a16="http://schemas.microsoft.com/office/drawing/2014/main" id="{5C294395-40D0-CA14-452F-377D17C18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4042" y="6068604"/>
                  <a:ext cx="2326031" cy="255805"/>
                </a:xfrm>
                <a:prstGeom prst="rect">
                  <a:avLst/>
                </a:prstGeom>
                <a:blipFill>
                  <a:blip r:embed="rId27"/>
                  <a:stretch>
                    <a:fillRect b="-89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BFC52FD2-FB2C-E0B2-156C-9FC0E5FFE83F}"/>
              </a:ext>
            </a:extLst>
          </p:cNvPr>
          <p:cNvSpPr txBox="1"/>
          <p:nvPr/>
        </p:nvSpPr>
        <p:spPr>
          <a:xfrm>
            <a:off x="226141" y="707922"/>
            <a:ext cx="6096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Perceptrón multicapa</a:t>
            </a:r>
            <a:endParaRPr lang="es-CO" sz="4400" b="1" dirty="0">
              <a:solidFill>
                <a:srgbClr val="FCECC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9245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A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477DD-0B3C-E9FE-5783-DCDB25465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28E323D1-3C61-4B94-F7E2-4E0794766A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495BE87-B1B9-3AB1-52BF-9F9D2DE5FA99}"/>
              </a:ext>
            </a:extLst>
          </p:cNvPr>
          <p:cNvGrpSpPr/>
          <p:nvPr/>
        </p:nvGrpSpPr>
        <p:grpSpPr>
          <a:xfrm>
            <a:off x="810694" y="2341716"/>
            <a:ext cx="4073644" cy="4002958"/>
            <a:chOff x="3299846" y="647700"/>
            <a:chExt cx="6119617" cy="5257800"/>
          </a:xfrm>
          <a:solidFill>
            <a:srgbClr val="A03200"/>
          </a:solidFill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78DDDF8-FFC2-780F-6A8A-A64A1A492988}"/>
                </a:ext>
              </a:extLst>
            </p:cNvPr>
            <p:cNvSpPr/>
            <p:nvPr/>
          </p:nvSpPr>
          <p:spPr>
            <a:xfrm>
              <a:off x="3695700" y="1701800"/>
              <a:ext cx="3060700" cy="1155700"/>
            </a:xfrm>
            <a:prstGeom prst="rect">
              <a:avLst/>
            </a:prstGeom>
            <a:grpFill/>
            <a:ln w="28575">
              <a:solidFill>
                <a:srgbClr val="F5E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b="1" dirty="0">
                  <a:solidFill>
                    <a:srgbClr val="F5E2C4"/>
                  </a:solidFill>
                </a:rPr>
                <a:t>Capa de pesos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87EEA1F-A4A3-9D6C-1745-F0CCC020B79A}"/>
                </a:ext>
              </a:extLst>
            </p:cNvPr>
            <p:cNvSpPr/>
            <p:nvPr/>
          </p:nvSpPr>
          <p:spPr>
            <a:xfrm>
              <a:off x="3695700" y="3403678"/>
              <a:ext cx="3060701" cy="1155700"/>
            </a:xfrm>
            <a:prstGeom prst="rect">
              <a:avLst/>
            </a:prstGeom>
            <a:grpFill/>
            <a:ln w="28575">
              <a:solidFill>
                <a:srgbClr val="F5E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400" b="1" dirty="0">
                  <a:solidFill>
                    <a:srgbClr val="F5E2C4"/>
                  </a:solidFill>
                </a:rPr>
                <a:t>Capa de pesos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  <p:cxnSp>
          <p:nvCxnSpPr>
            <p:cNvPr id="5" name="Conector: curvado 4">
              <a:extLst>
                <a:ext uri="{FF2B5EF4-FFF2-40B4-BE49-F238E27FC236}">
                  <a16:creationId xmlns:a16="http://schemas.microsoft.com/office/drawing/2014/main" id="{E4FE775C-A002-0267-9D35-2ED8C3D5BACA}"/>
                </a:ext>
              </a:extLst>
            </p:cNvPr>
            <p:cNvCxnSpPr>
              <a:cxnSpLocks/>
              <a:endCxn id="11" idx="6"/>
            </p:cNvCxnSpPr>
            <p:nvPr/>
          </p:nvCxnSpPr>
          <p:spPr>
            <a:xfrm rot="16200000" flipH="1">
              <a:off x="3254375" y="3051175"/>
              <a:ext cx="4241800" cy="298450"/>
            </a:xfrm>
            <a:prstGeom prst="curvedConnector4">
              <a:avLst>
                <a:gd name="adj1" fmla="val 300"/>
                <a:gd name="adj2" fmla="val 861702"/>
              </a:avLst>
            </a:prstGeom>
            <a:grpFill/>
            <a:ln w="28575">
              <a:solidFill>
                <a:srgbClr val="F5E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CCD77F05-B33B-9D80-DA38-3F684C350FEB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5226050" y="647700"/>
              <a:ext cx="0" cy="1054100"/>
            </a:xfrm>
            <a:prstGeom prst="straightConnector1">
              <a:avLst/>
            </a:prstGeom>
            <a:grpFill/>
            <a:ln w="28575">
              <a:solidFill>
                <a:srgbClr val="F5E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5312B92D-F569-1C1C-53BC-D7648C8AB058}"/>
                </a:ext>
              </a:extLst>
            </p:cNvPr>
            <p:cNvCxnSpPr>
              <a:cxnSpLocks/>
              <a:stCxn id="3" idx="2"/>
              <a:endCxn id="4" idx="0"/>
            </p:cNvCxnSpPr>
            <p:nvPr/>
          </p:nvCxnSpPr>
          <p:spPr>
            <a:xfrm>
              <a:off x="5226050" y="2857499"/>
              <a:ext cx="0" cy="546179"/>
            </a:xfrm>
            <a:prstGeom prst="straightConnector1">
              <a:avLst/>
            </a:prstGeom>
            <a:grpFill/>
            <a:ln w="28575">
              <a:solidFill>
                <a:srgbClr val="F5E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45A8CAE3-E290-7AC6-DB1C-A4B0A540F402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>
              <a:off x="5226050" y="4559377"/>
              <a:ext cx="0" cy="482522"/>
            </a:xfrm>
            <a:prstGeom prst="straightConnector1">
              <a:avLst/>
            </a:prstGeom>
            <a:grpFill/>
            <a:ln w="28575">
              <a:solidFill>
                <a:srgbClr val="F5E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B0801D4-37FD-2815-2EFE-977959E4C9D3}"/>
                </a:ext>
              </a:extLst>
            </p:cNvPr>
            <p:cNvCxnSpPr>
              <a:cxnSpLocks/>
            </p:cNvCxnSpPr>
            <p:nvPr/>
          </p:nvCxnSpPr>
          <p:spPr>
            <a:xfrm>
              <a:off x="5226050" y="5600700"/>
              <a:ext cx="0" cy="304800"/>
            </a:xfrm>
            <a:prstGeom prst="straightConnector1">
              <a:avLst/>
            </a:prstGeom>
            <a:grpFill/>
            <a:ln w="28575">
              <a:solidFill>
                <a:srgbClr val="F5E2C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Diagrama de flujo: conector 10">
              <a:extLst>
                <a:ext uri="{FF2B5EF4-FFF2-40B4-BE49-F238E27FC236}">
                  <a16:creationId xmlns:a16="http://schemas.microsoft.com/office/drawing/2014/main" id="{C0ABB5E5-9B6B-26AB-3D0A-55978AF689A7}"/>
                </a:ext>
              </a:extLst>
            </p:cNvPr>
            <p:cNvSpPr/>
            <p:nvPr/>
          </p:nvSpPr>
          <p:spPr>
            <a:xfrm>
              <a:off x="4927600" y="5041900"/>
              <a:ext cx="596900" cy="558800"/>
            </a:xfrm>
            <a:prstGeom prst="flowChartConnector">
              <a:avLst/>
            </a:prstGeom>
            <a:grpFill/>
            <a:ln w="28575">
              <a:solidFill>
                <a:srgbClr val="F5E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b="1" dirty="0">
                  <a:solidFill>
                    <a:srgbClr val="F5E2C4"/>
                  </a:solidFill>
                </a:rPr>
                <a:t>+</a:t>
              </a:r>
              <a:endParaRPr lang="es-CO" sz="1050" b="1" dirty="0">
                <a:solidFill>
                  <a:srgbClr val="F5E2C4"/>
                </a:solidFill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117E470-49A4-2147-1DD0-070818EFCF64}"/>
                </a:ext>
              </a:extLst>
            </p:cNvPr>
            <p:cNvSpPr txBox="1"/>
            <p:nvPr/>
          </p:nvSpPr>
          <p:spPr>
            <a:xfrm>
              <a:off x="4795032" y="1276378"/>
              <a:ext cx="862033" cy="3936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rgbClr val="F5E2C4"/>
                  </a:solidFill>
                </a:rPr>
                <a:t>X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A246E3F-AC6E-D2A2-8C84-62E08A057BE0}"/>
                </a:ext>
              </a:extLst>
            </p:cNvPr>
            <p:cNvSpPr txBox="1"/>
            <p:nvPr/>
          </p:nvSpPr>
          <p:spPr>
            <a:xfrm>
              <a:off x="4364016" y="2921096"/>
              <a:ext cx="862033" cy="3936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rgbClr val="F5E2C4"/>
                  </a:solidFill>
                </a:rPr>
                <a:t>F(X)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685F4F9B-412E-CAAF-A621-2AF1A3E82B07}"/>
                </a:ext>
              </a:extLst>
            </p:cNvPr>
            <p:cNvSpPr txBox="1"/>
            <p:nvPr/>
          </p:nvSpPr>
          <p:spPr>
            <a:xfrm>
              <a:off x="7958387" y="2870656"/>
              <a:ext cx="1461076" cy="6872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400" b="1" dirty="0">
                  <a:solidFill>
                    <a:srgbClr val="F5E2C4"/>
                  </a:solidFill>
                </a:rPr>
                <a:t>X</a:t>
              </a:r>
            </a:p>
            <a:p>
              <a:r>
                <a:rPr lang="es-MX" sz="1400" b="1" dirty="0">
                  <a:solidFill>
                    <a:srgbClr val="F5E2C4"/>
                  </a:solidFill>
                </a:rPr>
                <a:t>identidad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6730CF3-374F-1D40-847D-C26998A9C927}"/>
                </a:ext>
              </a:extLst>
            </p:cNvPr>
            <p:cNvSpPr txBox="1"/>
            <p:nvPr/>
          </p:nvSpPr>
          <p:spPr>
            <a:xfrm>
              <a:off x="3299846" y="5130917"/>
              <a:ext cx="2058770" cy="3936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MX" sz="1400" b="1" dirty="0">
                  <a:solidFill>
                    <a:srgbClr val="F5E2C4"/>
                  </a:solidFill>
                </a:rPr>
                <a:t>H(X)=F(X)+X</a:t>
              </a:r>
              <a:endParaRPr lang="es-CO" sz="1400" b="1" dirty="0">
                <a:solidFill>
                  <a:srgbClr val="F5E2C4"/>
                </a:solidFill>
              </a:endParaRP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A6D7DE2-978B-760C-5DC3-0170D3E8A5F8}"/>
              </a:ext>
            </a:extLst>
          </p:cNvPr>
          <p:cNvSpPr txBox="1"/>
          <p:nvPr/>
        </p:nvSpPr>
        <p:spPr>
          <a:xfrm>
            <a:off x="167147" y="315085"/>
            <a:ext cx="5034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 neuronal residual</a:t>
            </a:r>
            <a:endParaRPr lang="es-CO" sz="4400" b="1" dirty="0">
              <a:solidFill>
                <a:srgbClr val="FCECC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8331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A073D"/>
            </a:gs>
            <a:gs pos="100000">
              <a:srgbClr val="2E0D49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D2283-D225-5180-8425-C0B0C8C46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5CF82D25-105B-C961-CB3E-5255F3680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9859AD6-BD96-8B46-0370-25D4F8BA73EA}"/>
              </a:ext>
            </a:extLst>
          </p:cNvPr>
          <p:cNvSpPr txBox="1"/>
          <p:nvPr/>
        </p:nvSpPr>
        <p:spPr>
          <a:xfrm>
            <a:off x="4798142" y="1671484"/>
            <a:ext cx="7187380" cy="5398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Aprende de la experiencia:</a:t>
            </a:r>
            <a:b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Cuantas más cervezas (datos) prueba, ¡mejor elige! 🍺</a:t>
            </a:r>
          </a:p>
          <a:p>
            <a:r>
              <a:rPr lang="es-MX" sz="2200" b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Encuentra patrones ocultos:</a:t>
            </a:r>
            <a:b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Detecta relaciones que ni nosotros vemos 👀</a:t>
            </a:r>
          </a:p>
          <a:p>
            <a:r>
              <a:rPr lang="es-MX" sz="2200" b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Se adapta y mejora:</a:t>
            </a:r>
            <a:b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 cambian las condiciones, ajusta sus “gustos” (pesos) 🔄</a:t>
            </a:r>
          </a:p>
          <a:p>
            <a:r>
              <a:rPr lang="es-MX" sz="2200" b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Es versátil:</a:t>
            </a:r>
            <a:b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Sirve para reconocer rostros, traducir idiomas, conducir autos 🚗, ¡y más!</a:t>
            </a:r>
          </a:p>
          <a:p>
            <a:r>
              <a:rPr lang="es-MX" sz="2200" b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Inspira nuevos modelos:</a:t>
            </a:r>
            <a:b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 aquí nacen ideas como las </a:t>
            </a:r>
            <a:r>
              <a:rPr lang="es-MX" sz="2200" i="1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redes neuronales diferenciales</a:t>
            </a:r>
            <a:r>
              <a:rPr lang="es-MX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que unen IA y ecuaciones diferenciales 🧩</a:t>
            </a:r>
          </a:p>
          <a:p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E862A49-014B-BA75-5100-C8E5B4D78CBE}"/>
              </a:ext>
            </a:extLst>
          </p:cNvPr>
          <p:cNvSpPr txBox="1"/>
          <p:nvPr/>
        </p:nvSpPr>
        <p:spPr>
          <a:xfrm>
            <a:off x="5093110" y="373626"/>
            <a:ext cx="6548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14EBFA"/>
                </a:solidFill>
              </a:rPr>
              <a:t>⚡ </a:t>
            </a:r>
            <a:r>
              <a:rPr lang="es-MX" sz="4000" b="1" dirty="0">
                <a:solidFill>
                  <a:srgbClr val="14EBFA"/>
                </a:solidFill>
              </a:rPr>
              <a:t>Los poderes de una red neuronal</a:t>
            </a:r>
            <a:r>
              <a:rPr lang="es-MX" sz="4000" dirty="0">
                <a:solidFill>
                  <a:srgbClr val="14EBFA"/>
                </a:solidFill>
              </a:rPr>
              <a:t> 🧠</a:t>
            </a:r>
            <a:endParaRPr lang="es-CO" sz="4000" dirty="0">
              <a:solidFill>
                <a:srgbClr val="14EB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217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024B"/>
            </a:gs>
            <a:gs pos="100000">
              <a:srgbClr val="22046B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A4E264-082D-2EB4-FB65-FF6AE0917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D6DA7942-BE84-E486-BBC1-3DA993BA6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F005997-274A-07BD-9EE2-6409B5B8A8EE}"/>
              </a:ext>
            </a:extLst>
          </p:cNvPr>
          <p:cNvSpPr txBox="1"/>
          <p:nvPr/>
        </p:nvSpPr>
        <p:spPr>
          <a:xfrm>
            <a:off x="-393291" y="314632"/>
            <a:ext cx="8406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F28E2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🌌 </a:t>
            </a:r>
            <a:r>
              <a:rPr lang="es-MX" sz="4000" b="1" dirty="0">
                <a:solidFill>
                  <a:srgbClr val="F28E2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mejor de ambos mundos</a:t>
            </a:r>
            <a:endParaRPr lang="es-CO" sz="4000" dirty="0">
              <a:solidFill>
                <a:srgbClr val="F28E2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A5ACF0E-91C1-992E-BFEE-4CB843B454A9}"/>
              </a:ext>
            </a:extLst>
          </p:cNvPr>
          <p:cNvSpPr txBox="1"/>
          <p:nvPr/>
        </p:nvSpPr>
        <p:spPr>
          <a:xfrm>
            <a:off x="393290" y="1268361"/>
            <a:ext cx="674492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14EBFA"/>
                </a:solidFill>
              </a:rPr>
              <a:t>Ecuaciones diferenciales neuronales</a:t>
            </a:r>
            <a:endParaRPr lang="es-MX" sz="2400" b="1" dirty="0">
              <a:solidFill>
                <a:srgbClr val="14EBFA"/>
              </a:solidFill>
            </a:endParaRPr>
          </a:p>
          <a:p>
            <a:r>
              <a:rPr lang="es-MX" sz="2200" b="1" dirty="0">
                <a:solidFill>
                  <a:srgbClr val="F28E2A"/>
                </a:solidFill>
              </a:rPr>
              <a:t>🔹 Las ecuaciones diferenciales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dirty="0">
                <a:solidFill>
                  <a:srgbClr val="F28E2A"/>
                </a:solidFill>
              </a:rPr>
              <a:t>Describen </a:t>
            </a:r>
            <a:r>
              <a:rPr lang="es-MX" sz="2200" i="1" dirty="0">
                <a:solidFill>
                  <a:srgbClr val="F28E2A"/>
                </a:solidFill>
              </a:rPr>
              <a:t>cómo cambian las cosas</a:t>
            </a:r>
            <a:r>
              <a:rPr lang="es-MX" sz="2200" dirty="0">
                <a:solidFill>
                  <a:srgbClr val="F28E2A"/>
                </a:solidFill>
              </a:rPr>
              <a:t> paso a paso.</a:t>
            </a:r>
          </a:p>
          <a:p>
            <a:r>
              <a:rPr lang="es-MX" sz="2200" b="1" dirty="0">
                <a:solidFill>
                  <a:srgbClr val="F28E2A"/>
                </a:solidFill>
              </a:rPr>
              <a:t>🔹 Las redes neuronales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dirty="0">
                <a:solidFill>
                  <a:srgbClr val="F28E2A"/>
                </a:solidFill>
              </a:rPr>
              <a:t>Aprenden </a:t>
            </a:r>
            <a:r>
              <a:rPr lang="es-MX" sz="2200" i="1" dirty="0">
                <a:solidFill>
                  <a:srgbClr val="F28E2A"/>
                </a:solidFill>
              </a:rPr>
              <a:t>a partir de los datos</a:t>
            </a:r>
            <a:r>
              <a:rPr lang="es-MX" sz="2200" dirty="0">
                <a:solidFill>
                  <a:srgbClr val="F28E2A"/>
                </a:solidFill>
              </a:rPr>
              <a:t> y ajustan sus parámetros.</a:t>
            </a:r>
          </a:p>
          <a:p>
            <a:r>
              <a:rPr lang="es-MX" sz="2200" b="1" dirty="0">
                <a:solidFill>
                  <a:srgbClr val="F28E2A"/>
                </a:solidFill>
              </a:rPr>
              <a:t>✨ Combinadas: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dirty="0">
                <a:solidFill>
                  <a:srgbClr val="F28E2A"/>
                </a:solidFill>
              </a:rPr>
              <a:t>Nacen las </a:t>
            </a:r>
            <a:r>
              <a:rPr lang="es-MX" sz="2200" b="1" dirty="0">
                <a:solidFill>
                  <a:srgbClr val="F28E2A"/>
                </a:solidFill>
              </a:rPr>
              <a:t>Neural </a:t>
            </a:r>
            <a:r>
              <a:rPr lang="es-MX" sz="2200" b="1" dirty="0" err="1">
                <a:solidFill>
                  <a:srgbClr val="F28E2A"/>
                </a:solidFill>
              </a:rPr>
              <a:t>ODEs</a:t>
            </a:r>
            <a:r>
              <a:rPr lang="es-MX" sz="2200" b="1" dirty="0">
                <a:solidFill>
                  <a:srgbClr val="F28E2A"/>
                </a:solidFill>
              </a:rPr>
              <a:t> (Ecuaciones Diferenciales Neuronales)</a:t>
            </a:r>
            <a:r>
              <a:rPr lang="es-MX" sz="2200" dirty="0">
                <a:solidFill>
                  <a:srgbClr val="F28E2A"/>
                </a:solidFill>
              </a:rPr>
              <a:t>,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dirty="0">
                <a:solidFill>
                  <a:srgbClr val="F28E2A"/>
                </a:solidFill>
              </a:rPr>
              <a:t>modelos que aprenden </a:t>
            </a:r>
            <a:r>
              <a:rPr lang="es-MX" sz="2200" i="1" dirty="0">
                <a:solidFill>
                  <a:srgbClr val="F28E2A"/>
                </a:solidFill>
              </a:rPr>
              <a:t>las leyes del cambio</a:t>
            </a:r>
            <a:r>
              <a:rPr lang="es-MX" sz="2200" dirty="0">
                <a:solidFill>
                  <a:srgbClr val="F28E2A"/>
                </a:solidFill>
              </a:rPr>
              <a:t> directamente de los datos.</a:t>
            </a:r>
          </a:p>
          <a:p>
            <a:r>
              <a:rPr lang="es-MX" sz="2200" dirty="0">
                <a:solidFill>
                  <a:srgbClr val="F28E2A"/>
                </a:solidFill>
              </a:rPr>
              <a:t>📈 No solo ajustan puntos: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b="1" dirty="0">
                <a:solidFill>
                  <a:srgbClr val="F28E2A"/>
                </a:solidFill>
              </a:rPr>
              <a:t>aprenden la dinámica del sistema</a:t>
            </a:r>
            <a:r>
              <a:rPr lang="es-MX" sz="2200" dirty="0">
                <a:solidFill>
                  <a:srgbClr val="F28E2A"/>
                </a:solidFill>
              </a:rPr>
              <a:t>,</a:t>
            </a:r>
            <a:br>
              <a:rPr lang="es-MX" sz="2200" dirty="0">
                <a:solidFill>
                  <a:srgbClr val="F28E2A"/>
                </a:solidFill>
              </a:rPr>
            </a:br>
            <a:r>
              <a:rPr lang="es-MX" sz="2200" dirty="0">
                <a:solidFill>
                  <a:srgbClr val="F28E2A"/>
                </a:solidFill>
              </a:rPr>
              <a:t>como si descubrieran la ecuación oculta que gobierna el fenómeno.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0823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024B"/>
            </a:gs>
            <a:gs pos="100000">
              <a:srgbClr val="22046B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47C79-27F2-15F6-625D-00FDC25CD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2D4571B4-FDC7-2095-8268-3F71FDFD1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081DCF-1951-B61F-1D76-EE75EB8F88E5}"/>
              </a:ext>
            </a:extLst>
          </p:cNvPr>
          <p:cNvSpPr txBox="1"/>
          <p:nvPr/>
        </p:nvSpPr>
        <p:spPr>
          <a:xfrm>
            <a:off x="-393291" y="314632"/>
            <a:ext cx="8406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F28E2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🌌 </a:t>
            </a:r>
            <a:r>
              <a:rPr lang="es-MX" sz="4000" b="1" dirty="0">
                <a:solidFill>
                  <a:srgbClr val="F28E2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 mejor de ambos mundos</a:t>
            </a:r>
            <a:endParaRPr lang="es-CO" sz="4000" dirty="0">
              <a:solidFill>
                <a:srgbClr val="F28E2A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C38A28-48A7-B29F-DE65-BAB3D7BC34CC}"/>
              </a:ext>
            </a:extLst>
          </p:cNvPr>
          <p:cNvSpPr txBox="1"/>
          <p:nvPr/>
        </p:nvSpPr>
        <p:spPr>
          <a:xfrm>
            <a:off x="329376" y="1588065"/>
            <a:ext cx="696123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28E2A"/>
                </a:solidFill>
              </a:rPr>
              <a:t>Una ecuación diferencial neuronal </a:t>
            </a:r>
            <a:r>
              <a:rPr lang="es-MX" sz="2200" b="1" i="1" dirty="0">
                <a:solidFill>
                  <a:srgbClr val="14EBFA"/>
                </a:solidFill>
              </a:rPr>
              <a:t>es una ecuación diferencial que utiliza una red neuronal para parametrizar el campo direccional.</a:t>
            </a:r>
          </a:p>
          <a:p>
            <a:endParaRPr lang="es-MX" sz="2200" b="1" i="1" dirty="0">
              <a:solidFill>
                <a:srgbClr val="14EBFA"/>
              </a:solidFill>
            </a:endParaRPr>
          </a:p>
          <a:p>
            <a:r>
              <a:rPr lang="es-CO" sz="2200" dirty="0">
                <a:solidFill>
                  <a:srgbClr val="14EBF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ejemplo canónico de una ecuación diferencial ordinaria neuronales</a:t>
            </a:r>
          </a:p>
          <a:p>
            <a:endParaRPr lang="es-CO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3E523F1-E599-7FFC-375D-3112E08B6ABF}"/>
                  </a:ext>
                </a:extLst>
              </p:cNvPr>
              <p:cNvSpPr txBox="1"/>
              <p:nvPr/>
            </p:nvSpPr>
            <p:spPr>
              <a:xfrm>
                <a:off x="2780708" y="4157089"/>
                <a:ext cx="205857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s-MX" sz="3600" b="0" dirty="0"/>
              </a:p>
              <a:p>
                <a:endParaRPr lang="es-CO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3E523F1-E599-7FFC-375D-3112E08B6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0708" y="4157089"/>
                <a:ext cx="2058577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40B76A-0F1E-7808-7B72-E78C55FC7BC1}"/>
                  </a:ext>
                </a:extLst>
              </p:cNvPr>
              <p:cNvSpPr txBox="1"/>
              <p:nvPr/>
            </p:nvSpPr>
            <p:spPr>
              <a:xfrm>
                <a:off x="2077055" y="4876868"/>
                <a:ext cx="346588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´(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rgbClr val="14EBF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rgbClr val="14EBFA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s-CO" sz="3600" dirty="0">
                  <a:solidFill>
                    <a:srgbClr val="14EBFA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F40B76A-0F1E-7808-7B72-E78C55FC7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55" y="4876868"/>
                <a:ext cx="346588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854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9E31B442-9A60-D1E4-E1AB-747347EB3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560" y="-76570"/>
            <a:ext cx="12517120" cy="79358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5E844DD-C767-334A-FD01-79829A09E77B}"/>
                  </a:ext>
                </a:extLst>
              </p:cNvPr>
              <p:cNvSpPr txBox="1"/>
              <p:nvPr/>
            </p:nvSpPr>
            <p:spPr>
              <a:xfrm>
                <a:off x="1307690" y="2745947"/>
                <a:ext cx="2612759" cy="7013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B05C69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MX" sz="2400" b="0" i="1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2400" b="0" i="1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s-MX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2400" b="0" i="1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s-MX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55E844DD-C767-334A-FD01-79829A09E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690" y="2745947"/>
                <a:ext cx="2612759" cy="701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B05C69"/>
                </a:solidFill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upo 47">
            <a:extLst>
              <a:ext uri="{FF2B5EF4-FFF2-40B4-BE49-F238E27FC236}">
                <a16:creationId xmlns:a16="http://schemas.microsoft.com/office/drawing/2014/main" id="{4DD1AF67-0251-24BA-6E94-BB6B404C0E3D}"/>
              </a:ext>
            </a:extLst>
          </p:cNvPr>
          <p:cNvGrpSpPr/>
          <p:nvPr/>
        </p:nvGrpSpPr>
        <p:grpSpPr>
          <a:xfrm>
            <a:off x="7669162" y="2938459"/>
            <a:ext cx="4178710" cy="1341574"/>
            <a:chOff x="4019549" y="708704"/>
            <a:chExt cx="6214303" cy="2147355"/>
          </a:xfrm>
        </p:grpSpPr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96923177-0ADC-9A72-AFFE-31BF06EF45E5}"/>
                </a:ext>
              </a:extLst>
            </p:cNvPr>
            <p:cNvSpPr/>
            <p:nvPr/>
          </p:nvSpPr>
          <p:spPr>
            <a:xfrm>
              <a:off x="4019549" y="708704"/>
              <a:ext cx="6214303" cy="214735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700"/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9460D0E3-0F05-CDC7-BB1B-9BF31C89872D}"/>
                </a:ext>
              </a:extLst>
            </p:cNvPr>
            <p:cNvGrpSpPr/>
            <p:nvPr/>
          </p:nvGrpSpPr>
          <p:grpSpPr>
            <a:xfrm>
              <a:off x="4146281" y="947924"/>
              <a:ext cx="6087570" cy="1908135"/>
              <a:chOff x="1236784" y="1740445"/>
              <a:chExt cx="8639083" cy="3195635"/>
            </a:xfrm>
          </p:grpSpPr>
          <p:sp>
            <p:nvSpPr>
              <p:cNvPr id="72" name="Rectángulo: esquinas redondeadas 71">
                <a:extLst>
                  <a:ext uri="{FF2B5EF4-FFF2-40B4-BE49-F238E27FC236}">
                    <a16:creationId xmlns:a16="http://schemas.microsoft.com/office/drawing/2014/main" id="{101C8314-8022-96A9-9FEB-40ED86B26477}"/>
                  </a:ext>
                </a:extLst>
              </p:cNvPr>
              <p:cNvSpPr/>
              <p:nvPr/>
            </p:nvSpPr>
            <p:spPr>
              <a:xfrm>
                <a:off x="4010348" y="2504850"/>
                <a:ext cx="720000" cy="7200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A3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b="1" dirty="0">
                    <a:solidFill>
                      <a:srgbClr val="C00000"/>
                    </a:solidFill>
                  </a:rPr>
                  <a:t>-</a:t>
                </a:r>
                <a:endParaRPr lang="es-CO" sz="1100" b="1" dirty="0">
                  <a:solidFill>
                    <a:srgbClr val="C00000"/>
                  </a:solidFill>
                </a:endParaRPr>
              </a:p>
            </p:txBody>
          </p:sp>
          <p:grpSp>
            <p:nvGrpSpPr>
              <p:cNvPr id="74" name="Grupo 73">
                <a:extLst>
                  <a:ext uri="{FF2B5EF4-FFF2-40B4-BE49-F238E27FC236}">
                    <a16:creationId xmlns:a16="http://schemas.microsoft.com/office/drawing/2014/main" id="{7803B93D-F20C-0DC1-608B-8BC7AF07D374}"/>
                  </a:ext>
                </a:extLst>
              </p:cNvPr>
              <p:cNvGrpSpPr/>
              <p:nvPr/>
            </p:nvGrpSpPr>
            <p:grpSpPr>
              <a:xfrm>
                <a:off x="1339962" y="1740445"/>
                <a:ext cx="2254136" cy="1752600"/>
                <a:chOff x="1339962" y="1740445"/>
                <a:chExt cx="2254136" cy="1752600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102" name="Rectángulo: esquinas redondeadas 101">
                  <a:extLst>
                    <a:ext uri="{FF2B5EF4-FFF2-40B4-BE49-F238E27FC236}">
                      <a16:creationId xmlns:a16="http://schemas.microsoft.com/office/drawing/2014/main" id="{0DECCF37-5BFC-9548-FF4C-5046DE302634}"/>
                    </a:ext>
                  </a:extLst>
                </p:cNvPr>
                <p:cNvSpPr/>
                <p:nvPr/>
              </p:nvSpPr>
              <p:spPr>
                <a:xfrm>
                  <a:off x="1339962" y="1740445"/>
                  <a:ext cx="2254136" cy="1752600"/>
                </a:xfrm>
                <a:prstGeom prst="roundRect">
                  <a:avLst/>
                </a:prstGeom>
                <a:solidFill>
                  <a:srgbClr val="E1C1C6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70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3" name="Rectángulo: esquinas redondeadas 102">
                      <a:extLst>
                        <a:ext uri="{FF2B5EF4-FFF2-40B4-BE49-F238E27FC236}">
                          <a16:creationId xmlns:a16="http://schemas.microsoft.com/office/drawing/2014/main" id="{DE271315-DAB0-2AE2-53D1-4B6D3B077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811" y="1832022"/>
                      <a:ext cx="1045300" cy="740500"/>
                    </a:xfrm>
                    <a:prstGeom prst="roundRect">
                      <a:avLst/>
                    </a:prstGeom>
                    <a:solidFill>
                      <a:srgbClr val="C2808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s-MX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s-MX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MX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MX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CO" sz="700" dirty="0"/>
                    </a:p>
                  </p:txBody>
                </p:sp>
              </mc:Choice>
              <mc:Fallback>
                <p:sp>
                  <p:nvSpPr>
                    <p:cNvPr id="103" name="Rectángulo: esquinas redondeadas 102">
                      <a:extLst>
                        <a:ext uri="{FF2B5EF4-FFF2-40B4-BE49-F238E27FC236}">
                          <a16:creationId xmlns:a16="http://schemas.microsoft.com/office/drawing/2014/main" id="{DE271315-DAB0-2AE2-53D1-4B6D3B07718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09811" y="1832022"/>
                      <a:ext cx="1045300" cy="74050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5" name="Grupo 74">
                <a:extLst>
                  <a:ext uri="{FF2B5EF4-FFF2-40B4-BE49-F238E27FC236}">
                    <a16:creationId xmlns:a16="http://schemas.microsoft.com/office/drawing/2014/main" id="{A6760FC6-66CF-092B-9ADA-A6AD782CA248}"/>
                  </a:ext>
                </a:extLst>
              </p:cNvPr>
              <p:cNvGrpSpPr/>
              <p:nvPr/>
            </p:nvGrpSpPr>
            <p:grpSpPr>
              <a:xfrm>
                <a:off x="1339962" y="2662533"/>
                <a:ext cx="2254138" cy="1964633"/>
                <a:chOff x="1311862" y="628083"/>
                <a:chExt cx="2254138" cy="1964633"/>
              </a:xfrm>
              <a:solidFill>
                <a:schemeClr val="accent2">
                  <a:lumMod val="20000"/>
                  <a:lumOff val="80000"/>
                </a:schemeClr>
              </a:solidFill>
            </p:grpSpPr>
            <p:sp>
              <p:nvSpPr>
                <p:cNvPr id="99" name="Rectángulo: esquinas redondeadas 98">
                  <a:extLst>
                    <a:ext uri="{FF2B5EF4-FFF2-40B4-BE49-F238E27FC236}">
                      <a16:creationId xmlns:a16="http://schemas.microsoft.com/office/drawing/2014/main" id="{39DA9AD0-2AB2-6FE8-7E62-5245AA7B8556}"/>
                    </a:ext>
                  </a:extLst>
                </p:cNvPr>
                <p:cNvSpPr/>
                <p:nvPr/>
              </p:nvSpPr>
              <p:spPr>
                <a:xfrm>
                  <a:off x="1311862" y="1611528"/>
                  <a:ext cx="2254138" cy="981188"/>
                </a:xfrm>
                <a:prstGeom prst="roundRect">
                  <a:avLst/>
                </a:prstGeom>
                <a:solidFill>
                  <a:srgbClr val="BCB8D2"/>
                </a:solidFill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700" dirty="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0" name="Rectángulo: esquinas redondeadas 99">
                      <a:extLst>
                        <a:ext uri="{FF2B5EF4-FFF2-40B4-BE49-F238E27FC236}">
                          <a16:creationId xmlns:a16="http://schemas.microsoft.com/office/drawing/2014/main" id="{B60AAD29-5FFC-167E-8D20-8A0BB148E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932" y="628083"/>
                      <a:ext cx="1045300" cy="740500"/>
                    </a:xfrm>
                    <a:prstGeom prst="roundRect">
                      <a:avLst/>
                    </a:prstGeom>
                    <a:solidFill>
                      <a:srgbClr val="C2808B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s-CO" sz="7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MX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MX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</m:oMath>
                        </m:oMathPara>
                      </a14:m>
                      <a:endParaRPr lang="es-CO" sz="700" dirty="0"/>
                    </a:p>
                  </p:txBody>
                </p:sp>
              </mc:Choice>
              <mc:Fallback>
                <p:sp>
                  <p:nvSpPr>
                    <p:cNvPr id="100" name="Rectángulo: esquinas redondeadas 99">
                      <a:extLst>
                        <a:ext uri="{FF2B5EF4-FFF2-40B4-BE49-F238E27FC236}">
                          <a16:creationId xmlns:a16="http://schemas.microsoft.com/office/drawing/2014/main" id="{B60AAD29-5FFC-167E-8D20-8A0BB148EA4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83932" y="628083"/>
                      <a:ext cx="1045300" cy="740500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1" name="Rectángulo: esquinas redondeadas 100">
                      <a:extLst>
                        <a:ext uri="{FF2B5EF4-FFF2-40B4-BE49-F238E27FC236}">
                          <a16:creationId xmlns:a16="http://schemas.microsoft.com/office/drawing/2014/main" id="{D04A52E7-5068-4E5B-F668-BEB9C4C5B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4900" y="1734835"/>
                      <a:ext cx="1045300" cy="740499"/>
                    </a:xfrm>
                    <a:prstGeom prst="roundRect">
                      <a:avLst/>
                    </a:prstGeom>
                    <a:solidFill>
                      <a:srgbClr val="837CAC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MX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s-CO" sz="700" dirty="0"/>
                    </a:p>
                  </p:txBody>
                </p:sp>
              </mc:Choice>
              <mc:Fallback>
                <p:sp>
                  <p:nvSpPr>
                    <p:cNvPr id="101" name="Rectángulo: esquinas redondeadas 100">
                      <a:extLst>
                        <a:ext uri="{FF2B5EF4-FFF2-40B4-BE49-F238E27FC236}">
                          <a16:creationId xmlns:a16="http://schemas.microsoft.com/office/drawing/2014/main" id="{D04A52E7-5068-4E5B-F668-BEB9C4C5B9B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364900" y="1734835"/>
                      <a:ext cx="1045300" cy="740499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6" name="Grupo 75">
                <a:extLst>
                  <a:ext uri="{FF2B5EF4-FFF2-40B4-BE49-F238E27FC236}">
                    <a16:creationId xmlns:a16="http://schemas.microsoft.com/office/drawing/2014/main" id="{38FA868D-85C6-93FE-5AEF-C0C424BF5A77}"/>
                  </a:ext>
                </a:extLst>
              </p:cNvPr>
              <p:cNvGrpSpPr/>
              <p:nvPr/>
            </p:nvGrpSpPr>
            <p:grpSpPr>
              <a:xfrm>
                <a:off x="6878216" y="2440470"/>
                <a:ext cx="2713594" cy="1328815"/>
                <a:chOff x="6515214" y="2924520"/>
                <a:chExt cx="2713594" cy="1328815"/>
              </a:xfrm>
              <a:solidFill>
                <a:schemeClr val="accent6">
                  <a:lumMod val="20000"/>
                  <a:lumOff val="80000"/>
                </a:schemeClr>
              </a:solidFill>
            </p:grpSpPr>
            <p:sp>
              <p:nvSpPr>
                <p:cNvPr id="95" name="Rectángulo: esquinas redondeadas 94">
                  <a:extLst>
                    <a:ext uri="{FF2B5EF4-FFF2-40B4-BE49-F238E27FC236}">
                      <a16:creationId xmlns:a16="http://schemas.microsoft.com/office/drawing/2014/main" id="{CEA13421-5F30-DFB9-E0E7-330C4B128E58}"/>
                    </a:ext>
                  </a:extLst>
                </p:cNvPr>
                <p:cNvSpPr/>
                <p:nvPr/>
              </p:nvSpPr>
              <p:spPr>
                <a:xfrm>
                  <a:off x="6515214" y="2924520"/>
                  <a:ext cx="2713594" cy="1328815"/>
                </a:xfrm>
                <a:prstGeom prst="roundRect">
                  <a:avLst/>
                </a:prstGeom>
                <a:solidFill>
                  <a:srgbClr val="95B7EF"/>
                </a:solidFill>
                <a:ln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 sz="700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7" name="Rectángulo: esquinas redondeadas 96">
                      <a:extLst>
                        <a:ext uri="{FF2B5EF4-FFF2-40B4-BE49-F238E27FC236}">
                          <a16:creationId xmlns:a16="http://schemas.microsoft.com/office/drawing/2014/main" id="{984DC645-3953-2FFE-964E-8BD4F70DC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6403" y="3205773"/>
                      <a:ext cx="1591102" cy="753700"/>
                    </a:xfrm>
                    <a:prstGeom prst="roundRect">
                      <a:avLst/>
                    </a:prstGeom>
                    <a:solidFill>
                      <a:srgbClr val="719FE9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MX" sz="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s-MX" sz="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s-MX" sz="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s-MX" sz="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s-MX" sz="7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b>
                              <m:sSubPr>
                                <m:ctrlPr>
                                  <a:rPr lang="es-MX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s-MX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T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s-MX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sub>
                            </m:sSub>
                            <m:r>
                              <a:rPr lang="es-MX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CO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7" name="Rectángulo: esquinas redondeadas 96">
                      <a:extLst>
                        <a:ext uri="{FF2B5EF4-FFF2-40B4-BE49-F238E27FC236}">
                          <a16:creationId xmlns:a16="http://schemas.microsoft.com/office/drawing/2014/main" id="{984DC645-3953-2FFE-964E-8BD4F70DCBD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6403" y="3205773"/>
                      <a:ext cx="1591102" cy="753700"/>
                    </a:xfrm>
                    <a:prstGeom prst="round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7" name="CuadroTexto 76">
                <a:extLst>
                  <a:ext uri="{FF2B5EF4-FFF2-40B4-BE49-F238E27FC236}">
                    <a16:creationId xmlns:a16="http://schemas.microsoft.com/office/drawing/2014/main" id="{0E03A375-FA0E-6D16-EC2B-ECBA1AEB8C57}"/>
                  </a:ext>
                </a:extLst>
              </p:cNvPr>
              <p:cNvSpPr txBox="1"/>
              <p:nvPr/>
            </p:nvSpPr>
            <p:spPr>
              <a:xfrm>
                <a:off x="1347070" y="2361135"/>
                <a:ext cx="1045299" cy="1041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700" dirty="0"/>
                  <a:t>Entrada</a:t>
                </a:r>
                <a:endParaRPr lang="es-CO" sz="700" dirty="0"/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6EC89B69-7C69-F375-EFE4-7ADE53B6904F}"/>
                  </a:ext>
                </a:extLst>
              </p:cNvPr>
              <p:cNvSpPr txBox="1"/>
              <p:nvPr/>
            </p:nvSpPr>
            <p:spPr>
              <a:xfrm>
                <a:off x="1236784" y="3894183"/>
                <a:ext cx="1346202" cy="1041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700" dirty="0"/>
                  <a:t>Parámetros</a:t>
                </a:r>
                <a:endParaRPr lang="es-CO" sz="700" dirty="0"/>
              </a:p>
            </p:txBody>
          </p:sp>
          <p:sp>
            <p:nvSpPr>
              <p:cNvPr id="80" name="Rectángulo: esquinas redondeadas 79">
                <a:extLst>
                  <a:ext uri="{FF2B5EF4-FFF2-40B4-BE49-F238E27FC236}">
                    <a16:creationId xmlns:a16="http://schemas.microsoft.com/office/drawing/2014/main" id="{88330656-A5B3-308C-F959-7E71A77AFFC1}"/>
                  </a:ext>
                </a:extLst>
              </p:cNvPr>
              <p:cNvSpPr/>
              <p:nvPr/>
            </p:nvSpPr>
            <p:spPr>
              <a:xfrm>
                <a:off x="5966567" y="2702245"/>
                <a:ext cx="720001" cy="7200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A3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100" b="1" dirty="0">
                    <a:solidFill>
                      <a:srgbClr val="C00000"/>
                    </a:solidFill>
                  </a:rPr>
                  <a:t>-</a:t>
                </a:r>
                <a:endParaRPr lang="es-CO" sz="11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1" name="Rectángulo: esquinas redondeadas 80">
                <a:extLst>
                  <a:ext uri="{FF2B5EF4-FFF2-40B4-BE49-F238E27FC236}">
                    <a16:creationId xmlns:a16="http://schemas.microsoft.com/office/drawing/2014/main" id="{4E36AA26-D8DD-FCAE-2CCF-FAAC04F49D17}"/>
                  </a:ext>
                </a:extLst>
              </p:cNvPr>
              <p:cNvSpPr/>
              <p:nvPr/>
            </p:nvSpPr>
            <p:spPr>
              <a:xfrm>
                <a:off x="4989827" y="2702245"/>
                <a:ext cx="720001" cy="72000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A362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sz="1400" b="1" dirty="0">
                    <a:solidFill>
                      <a:srgbClr val="C00000"/>
                    </a:solidFill>
                  </a:rPr>
                  <a:t>x</a:t>
                </a:r>
                <a:endParaRPr lang="es-CO" sz="1400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51BB784A-84D4-AEE2-2C19-F9479DB5FA3C}"/>
                  </a:ext>
                </a:extLst>
              </p:cNvPr>
              <p:cNvSpPr txBox="1"/>
              <p:nvPr/>
            </p:nvSpPr>
            <p:spPr>
              <a:xfrm>
                <a:off x="8593164" y="2814956"/>
                <a:ext cx="1282703" cy="77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MX" sz="700" dirty="0"/>
                  <a:t>Salida</a:t>
                </a:r>
                <a:endParaRPr lang="es-CO" sz="700" dirty="0"/>
              </a:p>
            </p:txBody>
          </p:sp>
          <p:cxnSp>
            <p:nvCxnSpPr>
              <p:cNvPr id="83" name="Conector recto de flecha 82">
                <a:extLst>
                  <a:ext uri="{FF2B5EF4-FFF2-40B4-BE49-F238E27FC236}">
                    <a16:creationId xmlns:a16="http://schemas.microsoft.com/office/drawing/2014/main" id="{F9FCA0FD-CB76-3163-1B65-196F14BCF3F1}"/>
                  </a:ext>
                </a:extLst>
              </p:cNvPr>
              <p:cNvCxnSpPr>
                <a:stCxn id="103" idx="3"/>
                <a:endCxn id="72" idx="1"/>
              </p:cNvCxnSpPr>
              <p:nvPr/>
            </p:nvCxnSpPr>
            <p:spPr>
              <a:xfrm>
                <a:off x="3355110" y="2202272"/>
                <a:ext cx="655237" cy="6625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de flecha 85">
                <a:extLst>
                  <a:ext uri="{FF2B5EF4-FFF2-40B4-BE49-F238E27FC236}">
                    <a16:creationId xmlns:a16="http://schemas.microsoft.com/office/drawing/2014/main" id="{A751CDE8-1E98-8942-7790-1E30204B6C55}"/>
                  </a:ext>
                </a:extLst>
              </p:cNvPr>
              <p:cNvCxnSpPr>
                <a:cxnSpLocks/>
                <a:stCxn id="101" idx="3"/>
                <a:endCxn id="81" idx="1"/>
              </p:cNvCxnSpPr>
              <p:nvPr/>
            </p:nvCxnSpPr>
            <p:spPr>
              <a:xfrm flipV="1">
                <a:off x="3438299" y="3062246"/>
                <a:ext cx="1551528" cy="10772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de flecha 87">
                <a:extLst>
                  <a:ext uri="{FF2B5EF4-FFF2-40B4-BE49-F238E27FC236}">
                    <a16:creationId xmlns:a16="http://schemas.microsoft.com/office/drawing/2014/main" id="{D737AF37-413E-138D-A8C9-4C19150E7E9D}"/>
                  </a:ext>
                </a:extLst>
              </p:cNvPr>
              <p:cNvCxnSpPr>
                <a:cxnSpLocks/>
                <a:stCxn id="72" idx="3"/>
                <a:endCxn id="81" idx="1"/>
              </p:cNvCxnSpPr>
              <p:nvPr/>
            </p:nvCxnSpPr>
            <p:spPr>
              <a:xfrm>
                <a:off x="4730349" y="2864852"/>
                <a:ext cx="259478" cy="19739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cto de flecha 88">
                <a:extLst>
                  <a:ext uri="{FF2B5EF4-FFF2-40B4-BE49-F238E27FC236}">
                    <a16:creationId xmlns:a16="http://schemas.microsoft.com/office/drawing/2014/main" id="{F98EDBF4-F50E-FBBE-DE23-E04597741FE4}"/>
                  </a:ext>
                </a:extLst>
              </p:cNvPr>
              <p:cNvCxnSpPr>
                <a:cxnSpLocks/>
                <a:stCxn id="100" idx="3"/>
                <a:endCxn id="72" idx="1"/>
              </p:cNvCxnSpPr>
              <p:nvPr/>
            </p:nvCxnSpPr>
            <p:spPr>
              <a:xfrm flipV="1">
                <a:off x="3357332" y="2864850"/>
                <a:ext cx="653016" cy="16793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cto de flecha 89">
                <a:extLst>
                  <a:ext uri="{FF2B5EF4-FFF2-40B4-BE49-F238E27FC236}">
                    <a16:creationId xmlns:a16="http://schemas.microsoft.com/office/drawing/2014/main" id="{6D30F05E-1916-6694-94B0-AD3403B992A5}"/>
                  </a:ext>
                </a:extLst>
              </p:cNvPr>
              <p:cNvCxnSpPr>
                <a:cxnSpLocks/>
                <a:stCxn id="80" idx="3"/>
                <a:endCxn id="97" idx="1"/>
              </p:cNvCxnSpPr>
              <p:nvPr/>
            </p:nvCxnSpPr>
            <p:spPr>
              <a:xfrm>
                <a:off x="6686568" y="3062246"/>
                <a:ext cx="372838" cy="363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de flecha 91">
                <a:extLst>
                  <a:ext uri="{FF2B5EF4-FFF2-40B4-BE49-F238E27FC236}">
                    <a16:creationId xmlns:a16="http://schemas.microsoft.com/office/drawing/2014/main" id="{37CB62FA-D3D3-A7D0-7F94-9D2851194046}"/>
                  </a:ext>
                </a:extLst>
              </p:cNvPr>
              <p:cNvCxnSpPr>
                <a:cxnSpLocks/>
                <a:stCxn id="81" idx="3"/>
                <a:endCxn id="80" idx="1"/>
              </p:cNvCxnSpPr>
              <p:nvPr/>
            </p:nvCxnSpPr>
            <p:spPr>
              <a:xfrm>
                <a:off x="5709828" y="3062246"/>
                <a:ext cx="25673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324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5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07D3D17-8D72-B74A-7D13-58610B9DF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5361" cy="6858000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9CE44008-2064-4459-FC9B-B097884D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3" y="2753031"/>
            <a:ext cx="1022419" cy="1047137"/>
          </a:xfrm>
          <a:prstGeom prst="rect">
            <a:avLst/>
          </a:prstGeom>
        </p:spPr>
      </p:pic>
      <p:pic>
        <p:nvPicPr>
          <p:cNvPr id="3" name="Imagen 2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C9464C1B-8BB2-8344-900B-E4CFE0013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6" y="5257753"/>
            <a:ext cx="1262901" cy="7833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4E6CD3-3970-694B-691A-6A4DDDB0B1BE}"/>
              </a:ext>
            </a:extLst>
          </p:cNvPr>
          <p:cNvSpPr txBox="1"/>
          <p:nvPr/>
        </p:nvSpPr>
        <p:spPr>
          <a:xfrm>
            <a:off x="4571924" y="612844"/>
            <a:ext cx="71635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método de Euler en:</a:t>
            </a: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Produce una red neuronal residual:</a:t>
            </a: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s-MX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MX" sz="2400" dirty="0">
                <a:solidFill>
                  <a:schemeClr val="bg1">
                    <a:lumMod val="9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Por coincidencia, muchas de las arquitecturas de aprendizaje profundo más efectivas y populares se asemejan a ecuaciones diferenciales. Quizás no deberíamos sorprendernos: las ecuaciones diferenciales han sido el paradigma dominante de modelado durante siglos; no son tan fáciles de derrocar.</a:t>
            </a:r>
            <a:endParaRPr lang="es-CO" sz="2400" dirty="0">
              <a:solidFill>
                <a:schemeClr val="bg1">
                  <a:lumMod val="9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C571A1B-8BE4-F174-3F66-A286BBCE926D}"/>
                  </a:ext>
                </a:extLst>
              </p:cNvPr>
              <p:cNvSpPr txBox="1"/>
              <p:nvPr/>
            </p:nvSpPr>
            <p:spPr>
              <a:xfrm>
                <a:off x="6373449" y="1219269"/>
                <a:ext cx="35604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´(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)),</m:t>
                      </m:r>
                    </m:oMath>
                  </m:oMathPara>
                </a14:m>
                <a:endParaRPr lang="es-CO" sz="36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C571A1B-8BE4-F174-3F66-A286BBCE9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3449" y="1219269"/>
                <a:ext cx="35604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42CA835-2792-9699-ED9E-0993CE717053}"/>
                  </a:ext>
                </a:extLst>
              </p:cNvPr>
              <p:cNvSpPr txBox="1"/>
              <p:nvPr/>
            </p:nvSpPr>
            <p:spPr>
              <a:xfrm>
                <a:off x="5825318" y="2722601"/>
                <a:ext cx="46567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3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sz="3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s-MX" sz="3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3600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 ,</m:t>
                      </m:r>
                      <m:r>
                        <m:rPr>
                          <m:sty m:val="p"/>
                        </m:rPr>
                        <a:rPr lang="es-MX" sz="3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600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s-CO" sz="36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42CA835-2792-9699-ED9E-0993CE71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318" y="2722601"/>
                <a:ext cx="4656723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61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2C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5ED1C-1B51-207F-4E9B-1067EA56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02CC417E-9E55-72B4-DE7A-77605069B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9829"/>
            <a:ext cx="6858000" cy="685800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EE84550-218A-0793-2997-40A25F853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846701"/>
              </p:ext>
            </p:extLst>
          </p:nvPr>
        </p:nvGraphicFramePr>
        <p:xfrm>
          <a:off x="275713" y="1632153"/>
          <a:ext cx="4782574" cy="4591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5342">
                  <a:extLst>
                    <a:ext uri="{9D8B030D-6E8A-4147-A177-3AD203B41FA5}">
                      <a16:colId xmlns:a16="http://schemas.microsoft.com/office/drawing/2014/main" val="126290483"/>
                    </a:ext>
                  </a:extLst>
                </a:gridCol>
                <a:gridCol w="3337232">
                  <a:extLst>
                    <a:ext uri="{9D8B030D-6E8A-4147-A177-3AD203B41FA5}">
                      <a16:colId xmlns:a16="http://schemas.microsoft.com/office/drawing/2014/main" val="1599323137"/>
                    </a:ext>
                  </a:extLst>
                </a:gridCol>
              </a:tblGrid>
              <a:tr h="777343">
                <a:tc>
                  <a:txBody>
                    <a:bodyPr/>
                    <a:lstStyle/>
                    <a:p>
                      <a:pPr algn="ctr"/>
                      <a:r>
                        <a:rPr lang="es-CO" sz="2000" b="1" i="0" kern="1200" dirty="0">
                          <a:solidFill>
                            <a:srgbClr val="C14E18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Tipo de cerveza</a:t>
                      </a:r>
                      <a:endParaRPr lang="es-CO" sz="2000" dirty="0">
                        <a:solidFill>
                          <a:srgbClr val="C14E18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s-CO" sz="2000" b="1" dirty="0">
                          <a:solidFill>
                            <a:srgbClr val="C14E18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Temperatura adecuada para beber</a:t>
                      </a:r>
                      <a:endParaRPr lang="es-CO" sz="2000" dirty="0">
                        <a:solidFill>
                          <a:srgbClr val="C14E18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257855"/>
                  </a:ext>
                </a:extLst>
              </a:tr>
              <a:tr h="762864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1" kern="1200" dirty="0">
                          <a:solidFill>
                            <a:srgbClr val="301B0A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Sin alcohol</a:t>
                      </a:r>
                      <a:endParaRPr lang="es-CO" sz="2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b="0" i="0" kern="1200" dirty="0">
                          <a:solidFill>
                            <a:schemeClr val="dk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3 - 4°c</a:t>
                      </a:r>
                      <a:endParaRPr lang="es-CO" sz="4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758756"/>
                  </a:ext>
                </a:extLst>
              </a:tr>
              <a:tr h="762864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1" kern="1200" dirty="0" err="1">
                          <a:solidFill>
                            <a:srgbClr val="301B0A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Pilsners</a:t>
                      </a:r>
                      <a:endParaRPr lang="es-CO" sz="2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b="0" i="0" kern="1200" dirty="0">
                          <a:solidFill>
                            <a:schemeClr val="dk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4 - 6°c</a:t>
                      </a:r>
                      <a:endParaRPr lang="es-CO" sz="4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727090"/>
                  </a:ext>
                </a:extLst>
              </a:tr>
              <a:tr h="762864">
                <a:tc>
                  <a:txBody>
                    <a:bodyPr/>
                    <a:lstStyle/>
                    <a:p>
                      <a:pPr algn="ctr"/>
                      <a:r>
                        <a:rPr lang="es-CO" sz="1800" b="0" i="1" kern="1200" dirty="0" err="1">
                          <a:solidFill>
                            <a:srgbClr val="301B0A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IPAs</a:t>
                      </a:r>
                      <a:endParaRPr lang="es-CO" sz="2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b="0" i="0" kern="1200" dirty="0">
                          <a:solidFill>
                            <a:schemeClr val="dk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7 - 10°c</a:t>
                      </a:r>
                      <a:endParaRPr lang="es-CO" sz="4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980543"/>
                  </a:ext>
                </a:extLst>
              </a:tr>
              <a:tr h="762864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s-CO" i="1" dirty="0" err="1">
                          <a:solidFill>
                            <a:srgbClr val="301B0A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Dubbel</a:t>
                      </a:r>
                      <a:r>
                        <a:rPr lang="es-CO" i="1" dirty="0">
                          <a:solidFill>
                            <a:srgbClr val="301B0A"/>
                          </a:solidFill>
                          <a:effectLst/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 belga</a:t>
                      </a:r>
                      <a:endParaRPr lang="es-CO" dirty="0">
                        <a:solidFill>
                          <a:srgbClr val="301B0A"/>
                        </a:solidFill>
                        <a:effectLst/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b="0" i="0" kern="1200" dirty="0">
                          <a:solidFill>
                            <a:schemeClr val="dk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10 - 13°c</a:t>
                      </a:r>
                      <a:endParaRPr lang="es-CO" sz="4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0624990"/>
                  </a:ext>
                </a:extLst>
              </a:tr>
              <a:tr h="762864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>
                          <a:solidFill>
                            <a:srgbClr val="301B0A"/>
                          </a:solidFill>
                          <a:latin typeface="Aharoni" panose="02010803020104030203" pitchFamily="2" charset="-79"/>
                          <a:cs typeface="Aharoni" panose="02010803020104030203" pitchFamily="2" charset="-79"/>
                        </a:rPr>
                        <a:t>Promedio</a:t>
                      </a:r>
                      <a:endParaRPr lang="es-CO" sz="2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3600" b="0" i="0" kern="1200" dirty="0">
                          <a:solidFill>
                            <a:schemeClr val="dk1"/>
                          </a:solidFill>
                          <a:effectLst/>
                          <a:latin typeface="Aharoni" panose="02010803020104030203" pitchFamily="2" charset="-79"/>
                          <a:ea typeface="+mn-ea"/>
                          <a:cs typeface="Aharoni" panose="02010803020104030203" pitchFamily="2" charset="-79"/>
                        </a:rPr>
                        <a:t>6 - 8°c</a:t>
                      </a:r>
                      <a:endParaRPr lang="es-CO" sz="4000" dirty="0">
                        <a:solidFill>
                          <a:srgbClr val="301B0A"/>
                        </a:solidFill>
                        <a:latin typeface="Aharoni" panose="02010803020104030203" pitchFamily="2" charset="-79"/>
                        <a:cs typeface="Aharoni" panose="02010803020104030203" pitchFamily="2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53007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289B57C8-8EA6-4589-4D52-CBB42269EBBC}"/>
              </a:ext>
            </a:extLst>
          </p:cNvPr>
          <p:cNvSpPr txBox="1"/>
          <p:nvPr/>
        </p:nvSpPr>
        <p:spPr>
          <a:xfrm>
            <a:off x="0" y="88491"/>
            <a:ext cx="63024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C14E1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¿Sabes a que temperatura deberías tomar tu cerveza?</a:t>
            </a:r>
            <a:endParaRPr lang="es-CO" sz="3600" b="1" dirty="0">
              <a:solidFill>
                <a:srgbClr val="C14E1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99634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DA17582-63EC-66D2-1930-06C5C39AC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12" y="1300702"/>
            <a:ext cx="7315215" cy="45720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A0B229-092E-9B84-F5A0-42469E74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437" y="837360"/>
            <a:ext cx="1771897" cy="602064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03235D6-6F4B-699A-D962-259336653A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519" r="-142"/>
          <a:stretch>
            <a:fillRect/>
          </a:stretch>
        </p:blipFill>
        <p:spPr>
          <a:xfrm rot="9140135">
            <a:off x="5510365" y="5905081"/>
            <a:ext cx="2213238" cy="2904392"/>
          </a:xfrm>
          <a:prstGeom prst="flowChartConnector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90A4B38-4FED-2144-25C8-9739A09FC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164" y="52752"/>
            <a:ext cx="3296110" cy="124794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EE62AC9-33CF-724D-68C1-6EFEDFDAA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543530" cy="216247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1EE48E0-D811-73C0-EC4C-5657C6409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283" y="4010106"/>
            <a:ext cx="1943371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6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ED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31D132-F547-AAB3-C985-65DB6E2E7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El contenido generado por IA puede ser incorrecto.">
            <a:extLst>
              <a:ext uri="{FF2B5EF4-FFF2-40B4-BE49-F238E27FC236}">
                <a16:creationId xmlns:a16="http://schemas.microsoft.com/office/drawing/2014/main" id="{A3611BEA-A1CE-CEA7-307B-6746A7CB7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BB284CB-6408-CC3E-D555-549FD8226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62116"/>
            <a:ext cx="5643716" cy="564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aricatura de una mujer&#10;&#10;El contenido generado por IA puede ser incorrecto.">
            <a:extLst>
              <a:ext uri="{FF2B5EF4-FFF2-40B4-BE49-F238E27FC236}">
                <a16:creationId xmlns:a16="http://schemas.microsoft.com/office/drawing/2014/main" id="{DC1DEDF6-8895-D155-9BAA-BAAA4895F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45" b="89974" l="8724" r="89974">
                        <a14:foregroundMark x1="9505" y1="61198" x2="9245" y2="69010"/>
                        <a14:foregroundMark x1="9245" y1="69010" x2="8854" y2="64063"/>
                        <a14:foregroundMark x1="22135" y1="76823" x2="22526" y2="77083"/>
                        <a14:foregroundMark x1="25000" y1="78125" x2="26432" y2="77214"/>
                        <a14:foregroundMark x1="44271" y1="9635" x2="51953" y2="9245"/>
                        <a14:foregroundMark x1="51953" y1="9245" x2="58464" y2="1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52284"/>
            <a:ext cx="6858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619D48-DE38-7FFC-D310-EDC514EFE118}"/>
              </a:ext>
            </a:extLst>
          </p:cNvPr>
          <p:cNvSpPr txBox="1"/>
          <p:nvPr/>
        </p:nvSpPr>
        <p:spPr>
          <a:xfrm>
            <a:off x="1337187" y="914400"/>
            <a:ext cx="67842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7200" dirty="0">
                <a:solidFill>
                  <a:srgbClr val="BE169D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Gracias por su atención y disfruten su cerveza</a:t>
            </a:r>
            <a:endParaRPr lang="es-CO" sz="7200" dirty="0">
              <a:solidFill>
                <a:srgbClr val="BE169D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58056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53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bujo de una taza&#10;&#10;El contenido generado por IA puede ser incorrecto.">
            <a:extLst>
              <a:ext uri="{FF2B5EF4-FFF2-40B4-BE49-F238E27FC236}">
                <a16:creationId xmlns:a16="http://schemas.microsoft.com/office/drawing/2014/main" id="{31032C93-A893-3FEB-5DF6-379A0D849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1A97BB2-9E4A-8A36-C3C5-9CF2BDF4B145}"/>
              </a:ext>
            </a:extLst>
          </p:cNvPr>
          <p:cNvSpPr txBox="1"/>
          <p:nvPr/>
        </p:nvSpPr>
        <p:spPr>
          <a:xfrm>
            <a:off x="4778477" y="471948"/>
            <a:ext cx="708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Ley de enfriamiento de newton</a:t>
            </a:r>
            <a:endParaRPr lang="es-CO" sz="3600" b="1" dirty="0">
              <a:solidFill>
                <a:srgbClr val="FCECC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431C28F-2E08-3961-9B39-B02E13F85E1B}"/>
                  </a:ext>
                </a:extLst>
              </p:cNvPr>
              <p:cNvSpPr txBox="1"/>
              <p:nvPr/>
            </p:nvSpPr>
            <p:spPr>
              <a:xfrm>
                <a:off x="6007510" y="3232274"/>
                <a:ext cx="4104124" cy="935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320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431C28F-2E08-3961-9B39-B02E13F85E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0" y="3232274"/>
                <a:ext cx="4104124" cy="935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B33F231-5DAD-3D70-ABFB-87465D5E3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45" y="4294676"/>
            <a:ext cx="228632" cy="333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ACD2DDC-42AA-2762-CDE8-910AC6B40CF7}"/>
                  </a:ext>
                </a:extLst>
              </p:cNvPr>
              <p:cNvSpPr txBox="1"/>
              <p:nvPr/>
            </p:nvSpPr>
            <p:spPr>
              <a:xfrm>
                <a:off x="4694901" y="4463327"/>
                <a:ext cx="7089058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000" dirty="0">
                    <a:solidFill>
                      <a:srgbClr val="FCECC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donde:</a:t>
                </a:r>
              </a:p>
              <a:p>
                <a14:m>
                  <m:oMath xmlns:m="http://schemas.openxmlformats.org/officeDocument/2006/math">
                    <m:r>
                      <a:rPr lang="es-CO" sz="2000" i="1">
                        <a:solidFill>
                          <a:srgbClr val="FCECC8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ar-AE" sz="2000" i="1">
                            <a:solidFill>
                              <a:srgbClr val="FCECC8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000" i="1">
                            <a:solidFill>
                              <a:srgbClr val="FCECC8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2000" dirty="0">
                    <a:solidFill>
                      <a:srgbClr val="FCECC8"/>
                    </a:solidFill>
                    <a:latin typeface="Aharoni" panose="02010803020104030203" pitchFamily="2" charset="-79"/>
                  </a:rPr>
                  <a:t>= </a:t>
                </a:r>
                <a:r>
                  <a:rPr lang="es-CO" sz="2000" dirty="0">
                    <a:solidFill>
                      <a:srgbClr val="FCECC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temperatura de la cerveza en el tiempo </a:t>
                </a:r>
                <a14:m>
                  <m:oMath xmlns:m="http://schemas.openxmlformats.org/officeDocument/2006/math">
                    <m:r>
                      <a:rPr lang="es-CO" sz="2000" i="1">
                        <a:solidFill>
                          <a:srgbClr val="FCECC8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CO" sz="2000" dirty="0">
                    <a:solidFill>
                      <a:srgbClr val="FCECC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ar-AE" sz="2000" i="1">
                            <a:solidFill>
                              <a:srgbClr val="FCECC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2000" i="1">
                            <a:solidFill>
                              <a:srgbClr val="FCECC8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ar-AE" sz="2000" i="1">
                            <a:solidFill>
                              <a:srgbClr val="FCECC8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ar-AE" sz="2000" dirty="0">
                    <a:solidFill>
                      <a:srgbClr val="FCECC8"/>
                    </a:solidFill>
                    <a:latin typeface="Aharoni" panose="02010803020104030203" pitchFamily="2" charset="-79"/>
                  </a:rPr>
                  <a:t>= </a:t>
                </a:r>
                <a:r>
                  <a:rPr lang="es-CO" sz="2000" dirty="0">
                    <a:solidFill>
                      <a:srgbClr val="FCECC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temperatura ambiente (constante).</a:t>
                </a:r>
              </a:p>
              <a:p>
                <a14:m>
                  <m:oMath xmlns:m="http://schemas.openxmlformats.org/officeDocument/2006/math">
                    <m:r>
                      <a:rPr lang="es-CO" sz="2000" i="1">
                        <a:solidFill>
                          <a:srgbClr val="FCECC8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CO" sz="2000" dirty="0">
                    <a:solidFill>
                      <a:srgbClr val="FCECC8"/>
                    </a:solidFill>
                    <a:latin typeface="Aharoni" panose="02010803020104030203" pitchFamily="2" charset="-79"/>
                    <a:cs typeface="Aharoni" panose="02010803020104030203" pitchFamily="2" charset="-79"/>
                  </a:rPr>
                  <a:t>= constante positiva que depende del material, el recipiente, etc.</a:t>
                </a: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CACD2DDC-42AA-2762-CDE8-910AC6B40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01" y="4463327"/>
                <a:ext cx="7089058" cy="1631216"/>
              </a:xfrm>
              <a:prstGeom prst="rect">
                <a:avLst/>
              </a:prstGeom>
              <a:blipFill>
                <a:blip r:embed="rId5"/>
                <a:stretch>
                  <a:fillRect l="-860" t="-1866" b="-559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9FBC3F6C-1A7A-F51E-FE6E-449EE51A59A5}"/>
              </a:ext>
            </a:extLst>
          </p:cNvPr>
          <p:cNvSpPr txBox="1"/>
          <p:nvPr/>
        </p:nvSpPr>
        <p:spPr>
          <a:xfrm>
            <a:off x="4694901" y="1394136"/>
            <a:ext cx="70054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naturaleza tiene prisa al principio, pero luego se relaja.</a:t>
            </a:r>
            <a:br>
              <a:rPr lang="es-MX" sz="2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Cuando un objeto más caliente que su entorno se enfría,</a:t>
            </a:r>
            <a:br>
              <a:rPr lang="es-MX" sz="2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 velocidad del cambio depende de </a:t>
            </a:r>
            <a:r>
              <a:rPr lang="es-MX" sz="20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cuánto más caliente</a:t>
            </a:r>
            <a:r>
              <a:rPr lang="es-MX" sz="20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esté</a:t>
            </a:r>
            <a:endParaRPr lang="es-CO" sz="2000" dirty="0">
              <a:solidFill>
                <a:srgbClr val="FCECC8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62280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00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26C28253-4B25-C775-00DB-07112DF6F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0" b="95500" l="10000" r="90000">
                        <a14:foregroundMark x1="33750" y1="11583" x2="49188" y2="8333"/>
                        <a14:foregroundMark x1="49188" y1="8333" x2="66438" y2="10333"/>
                        <a14:foregroundMark x1="43563" y1="4333" x2="53250" y2="3333"/>
                        <a14:foregroundMark x1="60750" y1="4333" x2="61500" y2="5750"/>
                        <a14:foregroundMark x1="29563" y1="89500" x2="43563" y2="95833"/>
                        <a14:foregroundMark x1="43563" y1="95833" x2="52438" y2="97333"/>
                        <a14:foregroundMark x1="52438" y1="97333" x2="70115" y2="91849"/>
                        <a14:foregroundMark x1="81371" y1="79089" x2="82056" y2="78175"/>
                        <a14:foregroundMark x1="83299" y1="72610" x2="83563" y2="69833"/>
                        <a14:foregroundMark x1="83563" y1="69833" x2="79375" y2="66500"/>
                        <a14:foregroundMark x1="37500" y1="94083" x2="46938" y2="95500"/>
                        <a14:foregroundMark x1="46938" y1="95500" x2="52063" y2="94583"/>
                        <a14:foregroundMark x1="57938" y1="74250" x2="59875" y2="76167"/>
                        <a14:foregroundMark x1="65250" y1="69417" x2="69688" y2="75250"/>
                        <a14:foregroundMark x1="69688" y1="75250" x2="73250" y2="75167"/>
                        <a14:backgroundMark x1="69813" y1="92750" x2="76500" y2="85750"/>
                        <a14:backgroundMark x1="76500" y1="85750" x2="88938" y2="80667"/>
                        <a14:backgroundMark x1="88938" y1="80667" x2="81813" y2="80583"/>
                        <a14:backgroundMark x1="81813" y1="80583" x2="82813" y2="75667"/>
                        <a14:backgroundMark x1="78688" y1="81583" x2="78688" y2="81583"/>
                        <a14:backgroundMark x1="80000" y1="81167" x2="80000" y2="81167"/>
                        <a14:backgroundMark x1="80000" y1="80250" x2="80438" y2="80417"/>
                        <a14:backgroundMark x1="78500" y1="82833" x2="77938" y2="84000"/>
                        <a14:backgroundMark x1="69813" y1="92500" x2="77313" y2="85250"/>
                        <a14:backgroundMark x1="77313" y1="85250" x2="83313" y2="74417"/>
                        <a14:backgroundMark x1="83250" y1="76833" x2="82125" y2="78250"/>
                        <a14:backgroundMark x1="83000" y1="72667" x2="83313" y2="75583"/>
                        <a14:backgroundMark x1="83313" y1="75167" x2="83563" y2="74667"/>
                        <a14:backgroundMark x1="83625" y1="71833" x2="83875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-6972"/>
          <a:stretch>
            <a:fillRect/>
          </a:stretch>
        </p:blipFill>
        <p:spPr>
          <a:xfrm rot="20547502">
            <a:off x="7192724" y="-1016857"/>
            <a:ext cx="8603737" cy="78493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3D087BC-3E51-0466-EC09-9E9CFFEA594F}"/>
              </a:ext>
            </a:extLst>
          </p:cNvPr>
          <p:cNvSpPr txBox="1"/>
          <p:nvPr/>
        </p:nvSpPr>
        <p:spPr>
          <a:xfrm>
            <a:off x="281354" y="432079"/>
            <a:ext cx="7365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>
                <a:solidFill>
                  <a:srgbClr val="F3C1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Las ecuaciones diferenciales son como el GPS de las matemáticas</a:t>
            </a:r>
            <a:endParaRPr lang="es-CO" sz="3600" dirty="0">
              <a:solidFill>
                <a:srgbClr val="F3C1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08CFD97-7A46-1519-52D6-DC10263A61E5}"/>
                  </a:ext>
                </a:extLst>
              </p:cNvPr>
              <p:cNvSpPr txBox="1"/>
              <p:nvPr/>
            </p:nvSpPr>
            <p:spPr>
              <a:xfrm>
                <a:off x="643095" y="1778558"/>
                <a:ext cx="6662057" cy="4736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CO" sz="2200" dirty="0"/>
                  <a:t>🛰️ </a:t>
                </a:r>
                <a:r>
                  <a:rPr lang="es-CO" sz="2200" b="1" dirty="0">
                    <a:solidFill>
                      <a:srgbClr val="50D6D6"/>
                    </a:solidFill>
                  </a:rPr>
                  <a:t>Una ecuación diferencial no te dice el destino, sino cómo moverte.</a:t>
                </a:r>
                <a:endParaRPr lang="es-CO" sz="2200" dirty="0">
                  <a:solidFill>
                    <a:srgbClr val="50D6D6"/>
                  </a:solidFill>
                </a:endParaRPr>
              </a:p>
              <a:p>
                <a:r>
                  <a:rPr lang="es-CO" sz="2200" dirty="0">
                    <a:solidFill>
                      <a:srgbClr val="50D6D6"/>
                    </a:solidFill>
                  </a:rPr>
                  <a:t>Tu posición en el mapa es la </a:t>
                </a:r>
                <a:r>
                  <a:rPr lang="es-CO" sz="2200" b="1" dirty="0">
                    <a:solidFill>
                      <a:srgbClr val="50D6D6"/>
                    </a:solidFill>
                  </a:rPr>
                  <a:t>variable</a:t>
                </a:r>
                <a:r>
                  <a:rPr lang="es-CO" sz="2200" dirty="0">
                    <a:solidFill>
                      <a:srgbClr val="50D6D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CO" sz="2200" i="1">
                        <a:solidFill>
                          <a:srgbClr val="50D6D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ar-AE" sz="2200" i="1">
                            <a:solidFill>
                              <a:srgbClr val="50D6D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sz="2200" i="1">
                            <a:solidFill>
                              <a:srgbClr val="50D6D6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ar-AE" sz="2200" dirty="0">
                    <a:solidFill>
                      <a:srgbClr val="50D6D6"/>
                    </a:solidFill>
                  </a:rPr>
                  <a:t>.</a:t>
                </a:r>
                <a:br>
                  <a:rPr lang="ar-AE" sz="2200" dirty="0">
                    <a:solidFill>
                      <a:srgbClr val="50D6D6"/>
                    </a:solidFill>
                  </a:rPr>
                </a:br>
                <a:r>
                  <a:rPr lang="es-CO" sz="2200" dirty="0">
                    <a:solidFill>
                      <a:srgbClr val="50D6D6"/>
                    </a:solidFill>
                  </a:rPr>
                  <a:t>El GPS (la ecuación diferencial) te indica la </a:t>
                </a:r>
                <a:r>
                  <a:rPr lang="es-CO" sz="2200" b="1" dirty="0">
                    <a:solidFill>
                      <a:srgbClr val="50D6D6"/>
                    </a:solidFill>
                  </a:rPr>
                  <a:t>dirección y la velocidad</a:t>
                </a:r>
                <a:r>
                  <a:rPr lang="es-CO" sz="2200" dirty="0">
                    <a:solidFill>
                      <a:srgbClr val="50D6D6"/>
                    </a:solidFill>
                  </a:rPr>
                  <a:t> en cada instante.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ar-AE" sz="2200">
                          <a:solidFill>
                            <a:srgbClr val="50D6D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200" i="1">
                          <a:solidFill>
                            <a:srgbClr val="50D6D6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sepChr m:val=","/>
                          <m:ctrlP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ar-AE" sz="2200" i="1">
                              <a:solidFill>
                                <a:srgbClr val="50D6D6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ar-AE" sz="2200" dirty="0">
                  <a:solidFill>
                    <a:srgbClr val="50D6D6"/>
                  </a:solidFill>
                </a:endParaRPr>
              </a:p>
              <a:p>
                <a:r>
                  <a:rPr lang="es-CO" sz="2200" dirty="0">
                    <a:solidFill>
                      <a:srgbClr val="50D6D6"/>
                    </a:solidFill>
                  </a:rPr>
                  <a:t>🔹 </a:t>
                </a:r>
                <a:r>
                  <a:rPr lang="es-CO" sz="2200" b="1" dirty="0">
                    <a:solidFill>
                      <a:srgbClr val="50D6D6"/>
                    </a:solidFill>
                  </a:rPr>
                  <a:t>El camino completo (la solución)</a:t>
                </a:r>
                <a:r>
                  <a:rPr lang="es-CO" sz="2200" dirty="0">
                    <a:solidFill>
                      <a:srgbClr val="50D6D6"/>
                    </a:solidFill>
                  </a:rPr>
                  <a:t> se obtiene al seguir esas indicaciones paso a paso.</a:t>
                </a:r>
                <a:br>
                  <a:rPr lang="es-CO" sz="2200" dirty="0">
                    <a:solidFill>
                      <a:srgbClr val="50D6D6"/>
                    </a:solidFill>
                  </a:rPr>
                </a:br>
                <a:r>
                  <a:rPr lang="es-CO" sz="2200" dirty="0">
                    <a:solidFill>
                      <a:srgbClr val="50D6D6"/>
                    </a:solidFill>
                  </a:rPr>
                  <a:t>🔹 </a:t>
                </a:r>
                <a:r>
                  <a:rPr lang="es-CO" sz="2200" b="1" dirty="0">
                    <a:solidFill>
                      <a:srgbClr val="50D6D6"/>
                    </a:solidFill>
                  </a:rPr>
                  <a:t>Si cambias el punto de partida</a:t>
                </a:r>
                <a:r>
                  <a:rPr lang="es-CO" sz="2200" dirty="0">
                    <a:solidFill>
                      <a:srgbClr val="50D6D6"/>
                    </a:solidFill>
                  </a:rPr>
                  <a:t>, el recorrido también cambia.</a:t>
                </a:r>
              </a:p>
              <a:p>
                <a:r>
                  <a:rPr lang="es-CO" sz="2200" dirty="0">
                    <a:solidFill>
                      <a:srgbClr val="50D6D6"/>
                    </a:solidFill>
                  </a:rPr>
                  <a:t>📍 </a:t>
                </a:r>
                <a:r>
                  <a:rPr lang="es-CO" sz="2200" i="1" dirty="0">
                    <a:solidFill>
                      <a:srgbClr val="50D6D6"/>
                    </a:solidFill>
                  </a:rPr>
                  <a:t>El GPS recalcula… la ecuación diferencial también.</a:t>
                </a:r>
                <a:endParaRPr lang="es-CO" sz="2200" dirty="0">
                  <a:solidFill>
                    <a:srgbClr val="50D6D6"/>
                  </a:solidFill>
                </a:endParaRPr>
              </a:p>
              <a:p>
                <a:endParaRPr lang="es-CO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608CFD97-7A46-1519-52D6-DC10263A6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5" y="1778558"/>
                <a:ext cx="6662057" cy="4736233"/>
              </a:xfrm>
              <a:prstGeom prst="rect">
                <a:avLst/>
              </a:prstGeom>
              <a:blipFill>
                <a:blip r:embed="rId4"/>
                <a:stretch>
                  <a:fillRect l="-1189" t="-1030" r="-549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75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00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4D04E5-25B8-F269-B6A1-D36EA036F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E6CEC4AF-C907-893F-DBCA-CC5D3FDAF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0" b="95500" l="10000" r="90000">
                        <a14:foregroundMark x1="33750" y1="11583" x2="49188" y2="8333"/>
                        <a14:foregroundMark x1="49188" y1="8333" x2="66438" y2="10333"/>
                        <a14:foregroundMark x1="43563" y1="4333" x2="53250" y2="3333"/>
                        <a14:foregroundMark x1="60750" y1="4333" x2="61500" y2="5750"/>
                        <a14:foregroundMark x1="29563" y1="89500" x2="43563" y2="95833"/>
                        <a14:foregroundMark x1="43563" y1="95833" x2="52438" y2="97333"/>
                        <a14:foregroundMark x1="52438" y1="97333" x2="70115" y2="91849"/>
                        <a14:foregroundMark x1="81371" y1="79089" x2="82056" y2="78175"/>
                        <a14:foregroundMark x1="83299" y1="72610" x2="83563" y2="69833"/>
                        <a14:foregroundMark x1="83563" y1="69833" x2="79375" y2="66500"/>
                        <a14:foregroundMark x1="37500" y1="94083" x2="46938" y2="95500"/>
                        <a14:foregroundMark x1="46938" y1="95500" x2="52063" y2="94583"/>
                        <a14:foregroundMark x1="57938" y1="74250" x2="59875" y2="76167"/>
                        <a14:foregroundMark x1="65250" y1="69417" x2="69688" y2="75250"/>
                        <a14:foregroundMark x1="69688" y1="75250" x2="73250" y2="75167"/>
                        <a14:backgroundMark x1="69813" y1="92750" x2="76500" y2="85750"/>
                        <a14:backgroundMark x1="76500" y1="85750" x2="88938" y2="80667"/>
                        <a14:backgroundMark x1="88938" y1="80667" x2="81813" y2="80583"/>
                        <a14:backgroundMark x1="81813" y1="80583" x2="82813" y2="75667"/>
                        <a14:backgroundMark x1="78688" y1="81583" x2="78688" y2="81583"/>
                        <a14:backgroundMark x1="80000" y1="81167" x2="80000" y2="81167"/>
                        <a14:backgroundMark x1="80000" y1="80250" x2="80438" y2="80417"/>
                        <a14:backgroundMark x1="78500" y1="82833" x2="77938" y2="84000"/>
                        <a14:backgroundMark x1="69813" y1="92500" x2="77313" y2="85250"/>
                        <a14:backgroundMark x1="77313" y1="85250" x2="83313" y2="74417"/>
                        <a14:backgroundMark x1="83250" y1="76833" x2="82125" y2="78250"/>
                        <a14:backgroundMark x1="83000" y1="72667" x2="83313" y2="75583"/>
                        <a14:backgroundMark x1="83313" y1="75167" x2="83563" y2="74667"/>
                        <a14:backgroundMark x1="83625" y1="71833" x2="83875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-6972"/>
          <a:stretch>
            <a:fillRect/>
          </a:stretch>
        </p:blipFill>
        <p:spPr>
          <a:xfrm rot="20547502">
            <a:off x="7192724" y="-1016857"/>
            <a:ext cx="8603737" cy="78493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F6BBE63-4C3A-6BF1-820C-781471685D0E}"/>
              </a:ext>
            </a:extLst>
          </p:cNvPr>
          <p:cNvSpPr txBox="1"/>
          <p:nvPr/>
        </p:nvSpPr>
        <p:spPr>
          <a:xfrm>
            <a:off x="371789" y="160776"/>
            <a:ext cx="73553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F3C135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mapa del GPS: un campo direccional</a:t>
            </a:r>
            <a:endParaRPr lang="es-CO" sz="4000" dirty="0">
              <a:solidFill>
                <a:srgbClr val="F3C135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78E8ACE-BDFD-EC49-1691-A629C6B2A902}"/>
              </a:ext>
            </a:extLst>
          </p:cNvPr>
          <p:cNvSpPr txBox="1"/>
          <p:nvPr/>
        </p:nvSpPr>
        <p:spPr>
          <a:xfrm>
            <a:off x="170822" y="1296235"/>
            <a:ext cx="716447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📍 Muestra </a:t>
            </a:r>
            <a:r>
              <a:rPr lang="es-MX" sz="2200" b="1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hacia dónde y qué tan rápido cambia</a:t>
            </a:r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la variable en cada posición.</a:t>
            </a:r>
            <a:b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🔹 Seguir las flechas paso a paso → es </a:t>
            </a:r>
            <a:r>
              <a:rPr lang="es-MX" sz="2200" b="1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resolver la ecuación diferencial</a:t>
            </a:r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s-CO" dirty="0"/>
          </a:p>
        </p:txBody>
      </p:sp>
      <p:pic>
        <p:nvPicPr>
          <p:cNvPr id="8" name="Imagen 7" descr="Tabla&#10;&#10;El contenido generado por IA puede ser incorrecto.">
            <a:extLst>
              <a:ext uri="{FF2B5EF4-FFF2-40B4-BE49-F238E27FC236}">
                <a16:creationId xmlns:a16="http://schemas.microsoft.com/office/drawing/2014/main" id="{B70BCB7C-702C-4F6A-C852-B2364E179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9" y="2660915"/>
            <a:ext cx="6667105" cy="416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25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539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D9884C-913D-7052-B21E-3D9518584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bujo de una taza&#10;&#10;El contenido generado por IA puede ser incorrecto.">
            <a:extLst>
              <a:ext uri="{FF2B5EF4-FFF2-40B4-BE49-F238E27FC236}">
                <a16:creationId xmlns:a16="http://schemas.microsoft.com/office/drawing/2014/main" id="{B7FA2CC4-3BC0-4881-C631-6CDF94B9D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1B3A582-45C3-2F6D-5F21-C30205DB57AC}"/>
                  </a:ext>
                </a:extLst>
              </p:cNvPr>
              <p:cNvSpPr txBox="1"/>
              <p:nvPr/>
            </p:nvSpPr>
            <p:spPr>
              <a:xfrm>
                <a:off x="6022259" y="1997542"/>
                <a:ext cx="4104124" cy="935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O" sz="320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32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s-MX" sz="32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61B3A582-45C3-2F6D-5F21-C30205DB57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259" y="1997542"/>
                <a:ext cx="4104124" cy="9351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2544552-F10E-2E70-96CC-582005E32A7A}"/>
                  </a:ext>
                </a:extLst>
              </p:cNvPr>
              <p:cNvSpPr txBox="1"/>
              <p:nvPr/>
            </p:nvSpPr>
            <p:spPr>
              <a:xfrm>
                <a:off x="5739981" y="3475207"/>
                <a:ext cx="4668680" cy="4500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sSub>
                        <m:sSubPr>
                          <m:ctrl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</m:sSub>
                      <m:r>
                        <a:rPr lang="es-MX" sz="2800" b="0" i="1" smtClean="0">
                          <a:solidFill>
                            <a:srgbClr val="FCECC8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  <m:r>
                            <a:rPr lang="es-MX" sz="2800" b="0" i="1" smtClean="0">
                              <a:solidFill>
                                <a:srgbClr val="FCECC8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s-CO" sz="2800" dirty="0">
                  <a:solidFill>
                    <a:srgbClr val="FCECC8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2544552-F10E-2E70-96CC-582005E32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981" y="3475207"/>
                <a:ext cx="4668680" cy="4500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2729ADFA-D5E1-2259-CBA6-3D5C36C1DE41}"/>
                  </a:ext>
                </a:extLst>
              </p14:cNvPr>
              <p14:cNvContentPartPr/>
              <p14:nvPr/>
            </p14:nvContentPartPr>
            <p14:xfrm>
              <a:off x="7216897" y="2497301"/>
              <a:ext cx="360" cy="360"/>
            </p14:xfrm>
          </p:contentPart>
        </mc:Choice>
        <mc:Fallback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2729ADFA-D5E1-2259-CBA6-3D5C36C1DE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10777" y="249118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7AF743E9-E39E-3A1B-3D23-A637F05FB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3645" y="4294676"/>
            <a:ext cx="228632" cy="333422"/>
          </a:xfrm>
          <a:prstGeom prst="rect">
            <a:avLst/>
          </a:prstGeom>
        </p:spPr>
      </p:pic>
      <p:sp>
        <p:nvSpPr>
          <p:cNvPr id="14" name="Rectangle 1">
            <a:extLst>
              <a:ext uri="{FF2B5EF4-FFF2-40B4-BE49-F238E27FC236}">
                <a16:creationId xmlns:a16="http://schemas.microsoft.com/office/drawing/2014/main" id="{0BAA9D15-1334-A8F4-07CC-CA18E0820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607" y="549267"/>
            <a:ext cx="587969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FCECC8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Resolver una ecuación diferencial = encontrar la </a:t>
            </a:r>
            <a:r>
              <a:rPr kumimoji="0" lang="es-CO" altLang="es-CO" sz="2200" b="1" i="0" u="none" strike="noStrike" cap="none" normalizeH="0" baseline="0" dirty="0">
                <a:ln>
                  <a:noFill/>
                </a:ln>
                <a:solidFill>
                  <a:srgbClr val="FCECC8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función</a:t>
            </a:r>
            <a:r>
              <a:rPr kumimoji="0" lang="es-CO" altLang="es-CO" sz="2200" b="0" i="0" u="none" strike="noStrike" cap="none" normalizeH="0" baseline="0" dirty="0">
                <a:ln>
                  <a:noFill/>
                </a:ln>
                <a:solidFill>
                  <a:srgbClr val="FCECC8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 que satisface una relación con sus derivadas.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BA6F355A-E1ED-8A2D-BDF2-CFE5F9B1D54A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8074321" y="2932734"/>
            <a:ext cx="0" cy="542473"/>
          </a:xfrm>
          <a:prstGeom prst="straightConnector1">
            <a:avLst/>
          </a:prstGeom>
          <a:ln>
            <a:solidFill>
              <a:srgbClr val="FCEC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">
            <a:extLst>
              <a:ext uri="{FF2B5EF4-FFF2-40B4-BE49-F238E27FC236}">
                <a16:creationId xmlns:a16="http://schemas.microsoft.com/office/drawing/2014/main" id="{0DEEE2F0-EA91-19FA-E720-CB1AAE304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607" y="4298463"/>
            <a:ext cx="5879691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MX" sz="22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 muchos casos, este proceso requiere técnicas analíticas complejas o incluso </a:t>
            </a:r>
            <a:r>
              <a:rPr lang="es-MX" sz="22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existe una solución exacta</a:t>
            </a:r>
            <a:r>
              <a:rPr lang="es-MX" sz="22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lo que motiva el uso de </a:t>
            </a:r>
            <a:r>
              <a:rPr lang="es-MX" sz="2200" b="1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métodos numéricos</a:t>
            </a:r>
            <a:r>
              <a:rPr lang="es-MX" sz="2200" dirty="0">
                <a:solidFill>
                  <a:srgbClr val="FCECC8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  <a:endParaRPr kumimoji="0" lang="es-CO" altLang="es-CO" sz="2200" b="0" i="0" u="none" strike="noStrike" cap="none" normalizeH="0" baseline="0" dirty="0">
              <a:ln>
                <a:noFill/>
              </a:ln>
              <a:solidFill>
                <a:srgbClr val="FCECC8"/>
              </a:solidFill>
              <a:effectLst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563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539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5C2BD-56C6-3197-7248-D2DC78AA1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bujo de una taza&#10;&#10;El contenido generado por IA puede ser incorrecto.">
            <a:extLst>
              <a:ext uri="{FF2B5EF4-FFF2-40B4-BE49-F238E27FC236}">
                <a16:creationId xmlns:a16="http://schemas.microsoft.com/office/drawing/2014/main" id="{31D976D1-803C-9477-BFB0-850B37744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6961" y="0"/>
            <a:ext cx="6858000" cy="6858000"/>
          </a:xfrm>
          <a:prstGeom prst="rect">
            <a:avLst/>
          </a:prstGeom>
        </p:spPr>
      </p:pic>
      <p:pic>
        <p:nvPicPr>
          <p:cNvPr id="12" name="Imagen 11" descr="Gráfico&#10;&#10;El contenido generado por IA puede ser incorrecto.">
            <a:extLst>
              <a:ext uri="{FF2B5EF4-FFF2-40B4-BE49-F238E27FC236}">
                <a16:creationId xmlns:a16="http://schemas.microsoft.com/office/drawing/2014/main" id="{0DC96031-5F85-3999-03B7-A3C56DD51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80" y="580104"/>
            <a:ext cx="7639664" cy="57297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D4CDE33-4A0F-4FCF-C83B-53584137D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45" y="4294676"/>
            <a:ext cx="228632" cy="333422"/>
          </a:xfrm>
          <a:prstGeom prst="rect">
            <a:avLst/>
          </a:prstGeom>
        </p:spPr>
      </p:pic>
      <p:pic>
        <p:nvPicPr>
          <p:cNvPr id="8" name="Imagen 7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64A43531-E35C-B199-25EB-F7A31AD868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80" b="89941" l="9961" r="89941">
                        <a14:foregroundMark x1="35156" y1="9570" x2="39844" y2="9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00" t="7555" r="49556" b="22000"/>
          <a:stretch>
            <a:fillRect/>
          </a:stretch>
        </p:blipFill>
        <p:spPr>
          <a:xfrm rot="5400000">
            <a:off x="5698057" y="4100468"/>
            <a:ext cx="381124" cy="978269"/>
          </a:xfrm>
          <a:prstGeom prst="rect">
            <a:avLst/>
          </a:prstGeom>
        </p:spPr>
      </p:pic>
      <p:pic>
        <p:nvPicPr>
          <p:cNvPr id="10" name="Imagen 9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D73B8481-3F7B-C852-CFB4-2BA21094FF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9961" r="95605">
                        <a14:foregroundMark x1="81152" y1="30371" x2="85938" y2="39258"/>
                        <a14:foregroundMark x1="85938" y1="39258" x2="90234" y2="31738"/>
                        <a14:foregroundMark x1="90234" y1="31738" x2="91406" y2="44629"/>
                        <a14:foregroundMark x1="91406" y1="44629" x2="87598" y2="51367"/>
                        <a14:foregroundMark x1="87598" y1="51367" x2="86816" y2="66504"/>
                        <a14:foregroundMark x1="83301" y1="25781" x2="91113" y2="27441"/>
                        <a14:foregroundMark x1="91113" y1="27441" x2="95410" y2="33008"/>
                        <a14:foregroundMark x1="95410" y1="33008" x2="95605" y2="43750"/>
                        <a14:foregroundMark x1="95605" y1="43750" x2="95410" y2="44434"/>
                        <a14:backgroundMark x1="31445" y1="19141" x2="40723" y2="15820"/>
                        <a14:backgroundMark x1="40723" y1="15820" x2="35742" y2="43750"/>
                        <a14:backgroundMark x1="35742" y1="43750" x2="38086" y2="68457"/>
                        <a14:backgroundMark x1="38086" y1="68457" x2="47949" y2="79590"/>
                        <a14:backgroundMark x1="47949" y1="79590" x2="34375" y2="71973"/>
                        <a14:backgroundMark x1="34375" y1="71973" x2="40137" y2="26563"/>
                        <a14:backgroundMark x1="40137" y1="26563" x2="32227" y2="42090"/>
                        <a14:backgroundMark x1="32227" y1="42090" x2="31152" y2="16016"/>
                        <a14:backgroundMark x1="31152" y1="16016" x2="37109" y2="26172"/>
                        <a14:backgroundMark x1="37109" y1="26172" x2="43750" y2="31445"/>
                        <a14:backgroundMark x1="43750" y1="31445" x2="47266" y2="51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444" t="21037" r="148" b="20740"/>
          <a:stretch>
            <a:fillRect/>
          </a:stretch>
        </p:blipFill>
        <p:spPr>
          <a:xfrm rot="5400000">
            <a:off x="5622934" y="3097035"/>
            <a:ext cx="456092" cy="902993"/>
          </a:xfrm>
          <a:prstGeom prst="rect">
            <a:avLst/>
          </a:prstGeom>
        </p:spPr>
      </p:pic>
      <p:pic>
        <p:nvPicPr>
          <p:cNvPr id="6" name="Imagen 5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0C804664-4BDD-29E1-A5D9-8466BF6205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137" b="76270" l="2148" r="22266">
                        <a14:foregroundMark x1="7031" y1="76270" x2="9473" y2="73242"/>
                        <a14:foregroundMark x1="22266" y1="21973" x2="21973" y2="25195"/>
                        <a14:foregroundMark x1="2148" y1="51563" x2="2441" y2="50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04" r="75361" b="20147"/>
          <a:stretch>
            <a:fillRect/>
          </a:stretch>
        </p:blipFill>
        <p:spPr>
          <a:xfrm rot="5400000">
            <a:off x="5735385" y="4360517"/>
            <a:ext cx="381123" cy="1108240"/>
          </a:xfrm>
          <a:prstGeom prst="rect">
            <a:avLst/>
          </a:prstGeom>
        </p:spPr>
      </p:pic>
      <p:pic>
        <p:nvPicPr>
          <p:cNvPr id="2" name="Imagen 1" descr="Una caricatura de una persona&#10;&#10;El contenido generado por IA puede ser incorrecto.">
            <a:extLst>
              <a:ext uri="{FF2B5EF4-FFF2-40B4-BE49-F238E27FC236}">
                <a16:creationId xmlns:a16="http://schemas.microsoft.com/office/drawing/2014/main" id="{B9BE8EAB-93DF-76F0-26AE-B2A28C7AFF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60938" y1="28418" x2="59473" y2="37988"/>
                        <a14:foregroundMark x1="59473" y1="37988" x2="63574" y2="60938"/>
                        <a14:foregroundMark x1="51074" y1="29004" x2="51074" y2="29004"/>
                        <a14:foregroundMark x1="51074" y1="29004" x2="51074" y2="29004"/>
                        <a14:foregroundMark x1="51074" y1="28125" x2="51074" y2="28125"/>
                        <a14:foregroundMark x1="50781" y1="28613" x2="52930" y2="29297"/>
                        <a14:backgroundMark x1="39551" y1="13477" x2="25879" y2="31348"/>
                        <a14:backgroundMark x1="25879" y1="31348" x2="34863" y2="33301"/>
                        <a14:backgroundMark x1="34863" y1="33301" x2="30762" y2="61523"/>
                        <a14:backgroundMark x1="30762" y1="61523" x2="39844" y2="70020"/>
                        <a14:backgroundMark x1="39844" y1="70020" x2="41504" y2="22754"/>
                        <a14:backgroundMark x1="41504" y1="22754" x2="44043" y2="30957"/>
                        <a14:backgroundMark x1="49470" y1="28125" x2="50781" y2="27441"/>
                        <a14:backgroundMark x1="44043" y1="30957" x2="49470" y2="28125"/>
                        <a14:backgroundMark x1="50313" y1="30502" x2="48633" y2="41504"/>
                        <a14:backgroundMark x1="50676" y1="28125" x2="50542" y2="29004"/>
                        <a14:backgroundMark x1="50781" y1="27441" x2="50676" y2="2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26" t="17334" r="22074" b="21482"/>
          <a:stretch>
            <a:fillRect/>
          </a:stretch>
        </p:blipFill>
        <p:spPr>
          <a:xfrm rot="5400000">
            <a:off x="5611738" y="3536663"/>
            <a:ext cx="526103" cy="1005929"/>
          </a:xfrm>
          <a:prstGeom prst="rect">
            <a:avLst/>
          </a:prstGeom>
        </p:spPr>
      </p:pic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A3DDE8-2E4D-2AB9-DB79-35E3DBEC8E13}"/>
              </a:ext>
            </a:extLst>
          </p:cNvPr>
          <p:cNvCxnSpPr>
            <a:cxnSpLocks/>
          </p:cNvCxnSpPr>
          <p:nvPr/>
        </p:nvCxnSpPr>
        <p:spPr>
          <a:xfrm flipV="1">
            <a:off x="5428979" y="4337026"/>
            <a:ext cx="5912533" cy="498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8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008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B24321-4A73-D0B1-F191-80E124154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06929E20-E89E-4217-3FF0-0C1F779C9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0" b="95500" l="10000" r="90000">
                        <a14:foregroundMark x1="33750" y1="11583" x2="49188" y2="8333"/>
                        <a14:foregroundMark x1="49188" y1="8333" x2="66438" y2="10333"/>
                        <a14:foregroundMark x1="43563" y1="4333" x2="53250" y2="3333"/>
                        <a14:foregroundMark x1="60750" y1="4333" x2="61500" y2="5750"/>
                        <a14:foregroundMark x1="29563" y1="89500" x2="43563" y2="95833"/>
                        <a14:foregroundMark x1="43563" y1="95833" x2="52438" y2="97333"/>
                        <a14:foregroundMark x1="52438" y1="97333" x2="70115" y2="91849"/>
                        <a14:foregroundMark x1="81371" y1="79089" x2="82056" y2="78175"/>
                        <a14:foregroundMark x1="83299" y1="72610" x2="83563" y2="69833"/>
                        <a14:foregroundMark x1="83563" y1="69833" x2="79375" y2="66500"/>
                        <a14:foregroundMark x1="37500" y1="94083" x2="46938" y2="95500"/>
                        <a14:foregroundMark x1="46938" y1="95500" x2="52063" y2="94583"/>
                        <a14:foregroundMark x1="57938" y1="74250" x2="59875" y2="76167"/>
                        <a14:foregroundMark x1="65250" y1="69417" x2="69688" y2="75250"/>
                        <a14:foregroundMark x1="69688" y1="75250" x2="73250" y2="75167"/>
                        <a14:backgroundMark x1="69813" y1="92750" x2="76500" y2="85750"/>
                        <a14:backgroundMark x1="76500" y1="85750" x2="88938" y2="80667"/>
                        <a14:backgroundMark x1="88938" y1="80667" x2="81813" y2="80583"/>
                        <a14:backgroundMark x1="81813" y1="80583" x2="82813" y2="75667"/>
                        <a14:backgroundMark x1="78688" y1="81583" x2="78688" y2="81583"/>
                        <a14:backgroundMark x1="80000" y1="81167" x2="80000" y2="81167"/>
                        <a14:backgroundMark x1="80000" y1="80250" x2="80438" y2="80417"/>
                        <a14:backgroundMark x1="78500" y1="82833" x2="77938" y2="84000"/>
                        <a14:backgroundMark x1="69813" y1="92500" x2="77313" y2="85250"/>
                        <a14:backgroundMark x1="77313" y1="85250" x2="83313" y2="74417"/>
                        <a14:backgroundMark x1="83250" y1="76833" x2="82125" y2="78250"/>
                        <a14:backgroundMark x1="83000" y1="72667" x2="83313" y2="75583"/>
                        <a14:backgroundMark x1="83313" y1="75167" x2="83563" y2="74667"/>
                        <a14:backgroundMark x1="83625" y1="71833" x2="83875" y2="7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60" t="-6972"/>
          <a:stretch>
            <a:fillRect/>
          </a:stretch>
        </p:blipFill>
        <p:spPr>
          <a:xfrm rot="20547502">
            <a:off x="7192724" y="-1016857"/>
            <a:ext cx="8603737" cy="78493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6F7069-916E-3158-1603-07C586B1255A}"/>
              </a:ext>
            </a:extLst>
          </p:cNvPr>
          <p:cNvSpPr txBox="1"/>
          <p:nvPr/>
        </p:nvSpPr>
        <p:spPr>
          <a:xfrm>
            <a:off x="-351693" y="231112"/>
            <a:ext cx="85913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El método de Euler:</a:t>
            </a:r>
          </a:p>
          <a:p>
            <a:pPr algn="ctr"/>
            <a:r>
              <a:rPr lang="es-MX" sz="4400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“Caminar sin saber el mapa”</a:t>
            </a:r>
            <a:endParaRPr lang="es-CO" sz="4400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7DCC59-AC6B-E067-CAAD-041DD9DEC593}"/>
              </a:ext>
            </a:extLst>
          </p:cNvPr>
          <p:cNvSpPr txBox="1"/>
          <p:nvPr/>
        </p:nvSpPr>
        <p:spPr>
          <a:xfrm>
            <a:off x="261258" y="1661396"/>
            <a:ext cx="71644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 veces no conocemos toda la ruta (la solución),</a:t>
            </a:r>
            <a:b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solo la </a:t>
            </a:r>
            <a:r>
              <a:rPr lang="es-MX" sz="2200" b="1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dirección del cambio</a:t>
            </a:r>
            <a:r>
              <a:rPr lang="es-MX" sz="2200" dirty="0">
                <a:solidFill>
                  <a:srgbClr val="50D6D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en cada punto (la derivada).</a:t>
            </a:r>
            <a:endParaRPr lang="es-CO" sz="2200" dirty="0">
              <a:solidFill>
                <a:srgbClr val="50D6D6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Imagen 5" descr="Gráfico&#10;&#10;El contenido generado por IA puede ser incorrecto.">
            <a:extLst>
              <a:ext uri="{FF2B5EF4-FFF2-40B4-BE49-F238E27FC236}">
                <a16:creationId xmlns:a16="http://schemas.microsoft.com/office/drawing/2014/main" id="{E0EE3217-1CC2-FD31-18BA-59D38FDDD3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34" y="2735660"/>
            <a:ext cx="6611818" cy="41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33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73000">
              <a:srgbClr val="0070C0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DD57DB-26DD-E509-2890-D0F636F4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768ACFFE-F126-3D46-77EC-0341E324A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29" b="95215" l="9961" r="89844">
                        <a14:foregroundMark x1="30762" y1="23145" x2="32617" y2="33887"/>
                        <a14:foregroundMark x1="32520" y1="40332" x2="33691" y2="38867"/>
                        <a14:foregroundMark x1="32227" y1="52441" x2="33105" y2="55469"/>
                        <a14:foregroundMark x1="23828" y1="77539" x2="24219" y2="84473"/>
                        <a14:foregroundMark x1="24219" y1="84473" x2="33301" y2="90332"/>
                        <a14:foregroundMark x1="33301" y1="90332" x2="47070" y2="92188"/>
                        <a14:foregroundMark x1="47070" y1="92188" x2="61914" y2="91895"/>
                        <a14:foregroundMark x1="61914" y1="91895" x2="80420" y2="79129"/>
                        <a14:foregroundMark x1="80022" y1="76847" x2="74805" y2="75977"/>
                        <a14:foregroundMark x1="74805" y1="75977" x2="75098" y2="75391"/>
                        <a14:foregroundMark x1="40918" y1="95215" x2="50879" y2="94824"/>
                        <a14:foregroundMark x1="26270" y1="9961" x2="33105" y2="7129"/>
                        <a14:foregroundMark x1="33105" y1="7129" x2="34863" y2="9668"/>
                        <a14:backgroundMark x1="82031" y1="78223" x2="82617" y2="77539"/>
                        <a14:backgroundMark x1="82617" y1="77539" x2="83105" y2="77539"/>
                        <a14:backgroundMark x1="83105" y1="77539" x2="82227" y2="77344"/>
                        <a14:backgroundMark x1="82227" y1="77344" x2="82324" y2="77246"/>
                        <a14:backgroundMark x1="82324" y1="77246" x2="82227" y2="78418"/>
                        <a14:backgroundMark x1="82227" y1="78418" x2="81348" y2="78711"/>
                        <a14:backgroundMark x1="81543" y1="77539" x2="82227" y2="74219"/>
                        <a14:backgroundMark x1="82227" y1="76563" x2="81543" y2="79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776993" y="-425616"/>
            <a:ext cx="8435009" cy="843500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B968172-6AC9-1301-C78D-558A35E20C93}"/>
              </a:ext>
            </a:extLst>
          </p:cNvPr>
          <p:cNvSpPr txBox="1"/>
          <p:nvPr/>
        </p:nvSpPr>
        <p:spPr>
          <a:xfrm>
            <a:off x="4955458" y="0"/>
            <a:ext cx="704972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 </a:t>
            </a:r>
            <a:r>
              <a:rPr lang="es-MX" sz="4400" dirty="0">
                <a:solidFill>
                  <a:srgbClr val="622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Tip científico: </a:t>
            </a:r>
          </a:p>
          <a:p>
            <a:pPr algn="ctr"/>
            <a:r>
              <a:rPr lang="es-MX" sz="4400" dirty="0">
                <a:solidFill>
                  <a:srgbClr val="622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¡Enfría tu cerveza más rápido!</a:t>
            </a:r>
            <a:endParaRPr lang="es-CO" dirty="0">
              <a:solidFill>
                <a:srgbClr val="622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B28DF67-AA1C-104F-1669-66619D158147}"/>
              </a:ext>
            </a:extLst>
          </p:cNvPr>
          <p:cNvSpPr txBox="1"/>
          <p:nvPr/>
        </p:nvSpPr>
        <p:spPr>
          <a:xfrm>
            <a:off x="4748980" y="2143213"/>
            <a:ext cx="704972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200" b="1" dirty="0">
                <a:solidFill>
                  <a:srgbClr val="622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¿Sabías que…?</a:t>
            </a:r>
            <a:b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Si mezclas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agua, hielo y sal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, puedes enfriar una bebida mucho más rápido que solo con hielo.</a:t>
            </a:r>
          </a:p>
          <a:p>
            <a:endParaRPr lang="es-MX" sz="2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🔬 </a:t>
            </a:r>
            <a:r>
              <a:rPr lang="es-MX" sz="2200" b="1" dirty="0">
                <a:solidFill>
                  <a:srgbClr val="622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¿Por qué funciona?</a:t>
            </a:r>
            <a:endParaRPr lang="es-MX" sz="2200" dirty="0">
              <a:solidFill>
                <a:srgbClr val="622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La sal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disminuye el punto de congelación del agua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, permitiendo que el hielo derrita más rápido.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Ese proceso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absorbe calor del entorno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, incluyendo tu cerveza 🍺.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En términos de física: estás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aumentando la tasa de transferencia de calor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, justo lo que describe la </a:t>
            </a:r>
            <a:r>
              <a:rPr lang="es-MX" sz="2200" b="1" dirty="0">
                <a:latin typeface="Aharoni" panose="02010803020104030203" pitchFamily="2" charset="-79"/>
                <a:cs typeface="Aharoni" panose="02010803020104030203" pitchFamily="2" charset="-79"/>
              </a:rPr>
              <a:t>Ley de Enfriamiento de Newton</a:t>
            </a:r>
            <a:r>
              <a:rPr lang="es-MX" sz="2200" dirty="0">
                <a:latin typeface="Aharoni" panose="02010803020104030203" pitchFamily="2" charset="-79"/>
                <a:cs typeface="Aharoni" panose="02010803020104030203" pitchFamily="2" charset="-79"/>
              </a:rPr>
              <a:t>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9051723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</TotalTime>
  <Words>1171</Words>
  <Application>Microsoft Office PowerPoint</Application>
  <PresentationFormat>Panorámica</PresentationFormat>
  <Paragraphs>141</Paragraphs>
  <Slides>22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Aharoni</vt:lpstr>
      <vt:lpstr>Aptos</vt:lpstr>
      <vt:lpstr>Aptos Display</vt:lpstr>
      <vt:lpstr>Arial</vt:lpstr>
      <vt:lpstr>Cambria Math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Nathalia Castiblanco</dc:creator>
  <cp:lastModifiedBy>Nathalia Castiblanco</cp:lastModifiedBy>
  <cp:revision>1</cp:revision>
  <dcterms:created xsi:type="dcterms:W3CDTF">2025-10-21T19:32:13Z</dcterms:created>
  <dcterms:modified xsi:type="dcterms:W3CDTF">2025-10-23T01:00:29Z</dcterms:modified>
</cp:coreProperties>
</file>